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6" r:id="rId16"/>
    <p:sldId id="270" r:id="rId17"/>
    <p:sldId id="271" r:id="rId18"/>
    <p:sldId id="272" r:id="rId19"/>
    <p:sldId id="273" r:id="rId20"/>
    <p:sldId id="274" r:id="rId21"/>
    <p:sldId id="275" r:id="rId22"/>
  </p:sldIdLst>
  <p:sldSz cx="18288000" cy="10287000"/>
  <p:notesSz cx="6858000" cy="9144000"/>
  <p:embeddedFontLst>
    <p:embeddedFont>
      <p:font typeface="Arimo Bold" panose="020B0604020202020204" charset="0"/>
      <p:regular r:id="rId24"/>
    </p:embeddedFont>
    <p:embeddedFont>
      <p:font typeface="Muli Bold" panose="020B0604020202020204" charset="0"/>
      <p:regular r:id="rId25"/>
    </p:embeddedFont>
    <p:embeddedFont>
      <p:font typeface="Muli Semi-Bold" panose="020B0604020202020204" charset="0"/>
      <p:regular r:id="rId26"/>
    </p:embeddedFont>
    <p:embeddedFont>
      <p:font typeface="Oswald" panose="020B0604020202020204" charset="0"/>
      <p:regular r:id="rId27"/>
    </p:embeddedFont>
    <p:embeddedFont>
      <p:font typeface="Oswald Bold" panose="020B0604020202020204" charset="0"/>
      <p:regular r:id="rId28"/>
    </p:embeddedFont>
    <p:embeddedFont>
      <p:font typeface="Arimo" panose="020B0604020202020204" charset="0"/>
      <p:regular r:id="rId29"/>
    </p:embeddedFont>
    <p:embeddedFont>
      <p:font typeface="DejaVu Serif Bold" panose="020B0604020202020204" charset="0"/>
      <p:regular r:id="rId30"/>
    </p:embeddedFont>
    <p:embeddedFont>
      <p:font typeface="Balabeloo" panose="020B0604020202020204" charset="-78"/>
      <p:regular r:id="rId31"/>
    </p:embeddedFont>
    <p:embeddedFont>
      <p:font typeface="Muli" panose="020B0604020202020204" charset="0"/>
      <p:regular r:id="rId32"/>
    </p:embeddedFont>
    <p:embeddedFont>
      <p:font typeface="Muli Extra-Light" panose="020B0604020202020204" charset="0"/>
      <p:regular r:id="rId33"/>
    </p:embeddedFont>
    <p:embeddedFont>
      <p:font typeface="Noto Serif Display" panose="020B0604020202020204"/>
      <p:regular r:id="rId34"/>
    </p:embeddedFont>
    <p:embeddedFont>
      <p:font typeface="Calibri" panose="020F0502020204030204" pitchFamily="34" charset="0"/>
      <p:regular r:id="rId35"/>
      <p:bold r:id="rId36"/>
      <p:italic r:id="rId37"/>
      <p:boldItalic r:id="rId3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3" d="100"/>
          <a:sy n="73" d="100"/>
        </p:scale>
        <p:origin x="594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font" Target="fonts/font14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font" Target="fonts/font1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25.05.2024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abc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7" Type="http://schemas.openxmlformats.org/officeDocument/2006/relationships/image" Target="../media/image2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24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10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8.svg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10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8.svg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10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8.svg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30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svg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7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svg"/><Relationship Id="rId5" Type="http://schemas.openxmlformats.org/officeDocument/2006/relationships/image" Target="../media/image13.png"/><Relationship Id="rId4" Type="http://schemas.openxmlformats.org/officeDocument/2006/relationships/image" Target="../media/image2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10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8.sv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10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8.sv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topdev.vn/viec-lam-it/spring-boot-kt4317" TargetMode="Externa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631752" y="7479061"/>
            <a:ext cx="6558303" cy="6522531"/>
          </a:xfrm>
          <a:custGeom>
            <a:avLst/>
            <a:gdLst/>
            <a:ahLst/>
            <a:cxnLst/>
            <a:rect l="l" t="t" r="r" b="b"/>
            <a:pathLst>
              <a:path w="6558303" h="6522531">
                <a:moveTo>
                  <a:pt x="0" y="0"/>
                </a:moveTo>
                <a:lnTo>
                  <a:pt x="6558303" y="0"/>
                </a:lnTo>
                <a:lnTo>
                  <a:pt x="6558303" y="6522530"/>
                </a:lnTo>
                <a:lnTo>
                  <a:pt x="0" y="65225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769793" y="-614405"/>
            <a:ext cx="6558303" cy="6522531"/>
          </a:xfrm>
          <a:custGeom>
            <a:avLst/>
            <a:gdLst/>
            <a:ahLst/>
            <a:cxnLst/>
            <a:rect l="l" t="t" r="r" b="b"/>
            <a:pathLst>
              <a:path w="6558303" h="6522531">
                <a:moveTo>
                  <a:pt x="0" y="0"/>
                </a:moveTo>
                <a:lnTo>
                  <a:pt x="6558303" y="0"/>
                </a:lnTo>
                <a:lnTo>
                  <a:pt x="6558303" y="6522531"/>
                </a:lnTo>
                <a:lnTo>
                  <a:pt x="0" y="65225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452215" y="-4852545"/>
            <a:ext cx="6558303" cy="6522531"/>
          </a:xfrm>
          <a:custGeom>
            <a:avLst/>
            <a:gdLst/>
            <a:ahLst/>
            <a:cxnLst/>
            <a:rect l="l" t="t" r="r" b="b"/>
            <a:pathLst>
              <a:path w="6558303" h="6522531">
                <a:moveTo>
                  <a:pt x="0" y="0"/>
                </a:moveTo>
                <a:lnTo>
                  <a:pt x="6558304" y="0"/>
                </a:lnTo>
                <a:lnTo>
                  <a:pt x="6558304" y="6522531"/>
                </a:lnTo>
                <a:lnTo>
                  <a:pt x="0" y="65225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2000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556225" y="407885"/>
            <a:ext cx="12162062" cy="2524202"/>
          </a:xfrm>
          <a:custGeom>
            <a:avLst/>
            <a:gdLst/>
            <a:ahLst/>
            <a:cxnLst/>
            <a:rect l="l" t="t" r="r" b="b"/>
            <a:pathLst>
              <a:path w="12162062" h="2524202">
                <a:moveTo>
                  <a:pt x="0" y="0"/>
                </a:moveTo>
                <a:lnTo>
                  <a:pt x="12162062" y="0"/>
                </a:lnTo>
                <a:lnTo>
                  <a:pt x="12162062" y="2524202"/>
                </a:lnTo>
                <a:lnTo>
                  <a:pt x="0" y="25242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3872831" y="3074804"/>
            <a:ext cx="11425953" cy="20140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567"/>
              </a:lnSpc>
            </a:pPr>
            <a:r>
              <a:rPr lang="en-US" sz="11833">
                <a:solidFill>
                  <a:srgbClr val="FF7C64"/>
                </a:solidFill>
                <a:latin typeface="Oswald Bold"/>
              </a:rPr>
              <a:t>ĐỒ ÁN TỐT NGHIỆP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31079" y="5345981"/>
            <a:ext cx="17625841" cy="181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sz="5199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199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r>
              <a:rPr lang="en-US" sz="5199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en-US" sz="52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XÂY DỰNG WEBSITE HTWATCH TRÊN NỀN TẢNG FRAMEWORK: SPRING BOOT , SPRING MVC</a:t>
            </a:r>
            <a:endParaRPr lang="en-US" sz="52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5730578" y="7412386"/>
            <a:ext cx="6381274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 err="1">
                <a:solidFill>
                  <a:srgbClr val="194893"/>
                </a:solidFill>
                <a:latin typeface="Noto Serif Display"/>
              </a:rPr>
              <a:t>Sinh</a:t>
            </a:r>
            <a:r>
              <a:rPr lang="en-US" sz="3399" dirty="0">
                <a:solidFill>
                  <a:srgbClr val="194893"/>
                </a:solidFill>
                <a:latin typeface="Noto Serif Display"/>
              </a:rPr>
              <a:t> </a:t>
            </a:r>
            <a:r>
              <a:rPr lang="en-US" sz="3399" dirty="0" err="1">
                <a:solidFill>
                  <a:srgbClr val="194893"/>
                </a:solidFill>
                <a:latin typeface="Noto Serif Display"/>
              </a:rPr>
              <a:t>viên</a:t>
            </a:r>
            <a:r>
              <a:rPr lang="en-US" sz="3399" dirty="0">
                <a:solidFill>
                  <a:srgbClr val="194893"/>
                </a:solidFill>
                <a:latin typeface="Noto Serif Display"/>
              </a:rPr>
              <a:t> : Nguyễn </a:t>
            </a:r>
            <a:r>
              <a:rPr lang="en-US" sz="3399" dirty="0" err="1" smtClean="0">
                <a:solidFill>
                  <a:srgbClr val="194893"/>
                </a:solidFill>
                <a:latin typeface="Noto Serif Display"/>
              </a:rPr>
              <a:t>Hữu</a:t>
            </a:r>
            <a:r>
              <a:rPr lang="en-US" sz="3399" dirty="0" smtClean="0">
                <a:solidFill>
                  <a:srgbClr val="194893"/>
                </a:solidFill>
                <a:latin typeface="Noto Serif Display"/>
              </a:rPr>
              <a:t> Thịnh</a:t>
            </a:r>
            <a:endParaRPr lang="en-US" sz="3399" dirty="0">
              <a:solidFill>
                <a:srgbClr val="194893"/>
              </a:solidFill>
              <a:latin typeface="Noto Serif Display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5742079" y="8247851"/>
            <a:ext cx="3756287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194893"/>
                </a:solidFill>
                <a:latin typeface="Noto Serif Display"/>
              </a:rPr>
              <a:t>MSV : </a:t>
            </a:r>
            <a:r>
              <a:rPr lang="en-US" sz="3399" dirty="0" smtClean="0">
                <a:solidFill>
                  <a:srgbClr val="194893"/>
                </a:solidFill>
                <a:latin typeface="Noto Serif Display"/>
              </a:rPr>
              <a:t>2020604037</a:t>
            </a:r>
            <a:endParaRPr lang="en-US" sz="3399" dirty="0">
              <a:solidFill>
                <a:srgbClr val="194893"/>
              </a:solidFill>
              <a:latin typeface="Noto Serif Display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5638800" y="8943160"/>
            <a:ext cx="5388036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194893"/>
                </a:solidFill>
                <a:latin typeface="Noto Serif Display"/>
              </a:rPr>
              <a:t>GVHD : </a:t>
            </a:r>
            <a:r>
              <a:rPr lang="en-US" sz="3399" dirty="0" err="1" smtClean="0">
                <a:solidFill>
                  <a:srgbClr val="194893"/>
                </a:solidFill>
                <a:latin typeface="Noto Serif Display"/>
              </a:rPr>
              <a:t>ThS.Lê</a:t>
            </a:r>
            <a:r>
              <a:rPr lang="en-US" sz="3399" dirty="0" smtClean="0">
                <a:solidFill>
                  <a:srgbClr val="194893"/>
                </a:solidFill>
                <a:latin typeface="Noto Serif Display"/>
              </a:rPr>
              <a:t> </a:t>
            </a:r>
            <a:r>
              <a:rPr lang="en-US" sz="3399" dirty="0" err="1" smtClean="0">
                <a:solidFill>
                  <a:srgbClr val="194893"/>
                </a:solidFill>
                <a:latin typeface="Noto Serif Display"/>
              </a:rPr>
              <a:t>Như</a:t>
            </a:r>
            <a:r>
              <a:rPr lang="en-US" sz="3399" dirty="0" smtClean="0">
                <a:solidFill>
                  <a:srgbClr val="194893"/>
                </a:solidFill>
                <a:latin typeface="Noto Serif Display"/>
              </a:rPr>
              <a:t> </a:t>
            </a:r>
            <a:r>
              <a:rPr lang="en-US" sz="3399" dirty="0" err="1" smtClean="0">
                <a:solidFill>
                  <a:srgbClr val="194893"/>
                </a:solidFill>
                <a:latin typeface="Noto Serif Display"/>
              </a:rPr>
              <a:t>Hiền</a:t>
            </a:r>
            <a:endParaRPr lang="en-US" sz="3399" dirty="0">
              <a:solidFill>
                <a:srgbClr val="194893"/>
              </a:solidFill>
              <a:latin typeface="Noto Serif Display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2B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346665">
            <a:off x="-4556646" y="5098887"/>
            <a:ext cx="7202852" cy="7163563"/>
          </a:xfrm>
          <a:custGeom>
            <a:avLst/>
            <a:gdLst/>
            <a:ahLst/>
            <a:cxnLst/>
            <a:rect l="l" t="t" r="r" b="b"/>
            <a:pathLst>
              <a:path w="7202852" h="7163563">
                <a:moveTo>
                  <a:pt x="0" y="0"/>
                </a:moveTo>
                <a:lnTo>
                  <a:pt x="7202852" y="0"/>
                </a:lnTo>
                <a:lnTo>
                  <a:pt x="7202852" y="7163563"/>
                </a:lnTo>
                <a:lnTo>
                  <a:pt x="0" y="71635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6000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2593612"/>
            <a:ext cx="15667854" cy="44422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/>
            <a:r>
              <a:rPr lang="en-US" sz="3600" b="1" dirty="0" err="1">
                <a:solidFill>
                  <a:schemeClr val="bg1"/>
                </a:solidFill>
              </a:rPr>
              <a:t>Ứng</a:t>
            </a:r>
            <a:r>
              <a:rPr lang="en-US" sz="3600" b="1" dirty="0">
                <a:solidFill>
                  <a:schemeClr val="bg1"/>
                </a:solidFill>
              </a:rPr>
              <a:t> </a:t>
            </a:r>
            <a:r>
              <a:rPr lang="en-US" sz="3600" b="1" dirty="0" err="1">
                <a:solidFill>
                  <a:schemeClr val="bg1"/>
                </a:solidFill>
              </a:rPr>
              <a:t>dụng</a:t>
            </a:r>
            <a:r>
              <a:rPr lang="en-US" sz="3600" b="1" dirty="0">
                <a:solidFill>
                  <a:schemeClr val="bg1"/>
                </a:solidFill>
              </a:rPr>
              <a:t> Web: Spring Boot </a:t>
            </a:r>
            <a:r>
              <a:rPr lang="en-US" sz="3600" b="1" dirty="0" err="1">
                <a:solidFill>
                  <a:schemeClr val="bg1"/>
                </a:solidFill>
              </a:rPr>
              <a:t>được</a:t>
            </a:r>
            <a:r>
              <a:rPr lang="en-US" sz="3600" b="1" dirty="0">
                <a:solidFill>
                  <a:schemeClr val="bg1"/>
                </a:solidFill>
              </a:rPr>
              <a:t> </a:t>
            </a:r>
            <a:r>
              <a:rPr lang="en-US" sz="3600" b="1" dirty="0" err="1">
                <a:solidFill>
                  <a:schemeClr val="bg1"/>
                </a:solidFill>
              </a:rPr>
              <a:t>sử</a:t>
            </a:r>
            <a:r>
              <a:rPr lang="en-US" sz="3600" b="1" dirty="0">
                <a:solidFill>
                  <a:schemeClr val="bg1"/>
                </a:solidFill>
              </a:rPr>
              <a:t> </a:t>
            </a:r>
            <a:r>
              <a:rPr lang="en-US" sz="3600" b="1" dirty="0" err="1">
                <a:solidFill>
                  <a:schemeClr val="bg1"/>
                </a:solidFill>
              </a:rPr>
              <a:t>dụng</a:t>
            </a:r>
            <a:r>
              <a:rPr lang="en-US" sz="3600" b="1" dirty="0">
                <a:solidFill>
                  <a:schemeClr val="bg1"/>
                </a:solidFill>
              </a:rPr>
              <a:t> </a:t>
            </a:r>
            <a:r>
              <a:rPr lang="en-US" sz="3600" b="1" dirty="0" err="1">
                <a:solidFill>
                  <a:schemeClr val="bg1"/>
                </a:solidFill>
              </a:rPr>
              <a:t>để</a:t>
            </a:r>
            <a:r>
              <a:rPr lang="en-US" sz="3600" b="1" dirty="0">
                <a:solidFill>
                  <a:schemeClr val="bg1"/>
                </a:solidFill>
              </a:rPr>
              <a:t> </a:t>
            </a:r>
            <a:r>
              <a:rPr lang="en-US" sz="3600" b="1" dirty="0" err="1">
                <a:solidFill>
                  <a:schemeClr val="bg1"/>
                </a:solidFill>
              </a:rPr>
              <a:t>phát</a:t>
            </a:r>
            <a:r>
              <a:rPr lang="en-US" sz="3600" b="1" dirty="0">
                <a:solidFill>
                  <a:schemeClr val="bg1"/>
                </a:solidFill>
              </a:rPr>
              <a:t> </a:t>
            </a:r>
            <a:r>
              <a:rPr lang="en-US" sz="3600" b="1" dirty="0" err="1">
                <a:solidFill>
                  <a:schemeClr val="bg1"/>
                </a:solidFill>
              </a:rPr>
              <a:t>triển</a:t>
            </a:r>
            <a:r>
              <a:rPr lang="en-US" sz="3600" b="1" dirty="0">
                <a:solidFill>
                  <a:schemeClr val="bg1"/>
                </a:solidFill>
              </a:rPr>
              <a:t> </a:t>
            </a:r>
            <a:r>
              <a:rPr lang="en-US" sz="3600" b="1" dirty="0" err="1">
                <a:solidFill>
                  <a:schemeClr val="bg1"/>
                </a:solidFill>
              </a:rPr>
              <a:t>các</a:t>
            </a:r>
            <a:r>
              <a:rPr lang="en-US" sz="3600" b="1" dirty="0">
                <a:solidFill>
                  <a:schemeClr val="bg1"/>
                </a:solidFill>
              </a:rPr>
              <a:t> </a:t>
            </a:r>
            <a:r>
              <a:rPr lang="en-US" sz="3600" b="1" dirty="0" err="1">
                <a:solidFill>
                  <a:schemeClr val="bg1"/>
                </a:solidFill>
              </a:rPr>
              <a:t>ứng</a:t>
            </a:r>
            <a:r>
              <a:rPr lang="en-US" sz="3600" b="1" dirty="0">
                <a:solidFill>
                  <a:schemeClr val="bg1"/>
                </a:solidFill>
              </a:rPr>
              <a:t> </a:t>
            </a:r>
            <a:r>
              <a:rPr lang="en-US" sz="3600" b="1" dirty="0" err="1">
                <a:solidFill>
                  <a:schemeClr val="bg1"/>
                </a:solidFill>
              </a:rPr>
              <a:t>dụng</a:t>
            </a:r>
            <a:r>
              <a:rPr lang="en-US" sz="3600" b="1" dirty="0">
                <a:solidFill>
                  <a:schemeClr val="bg1"/>
                </a:solidFill>
              </a:rPr>
              <a:t> web </a:t>
            </a:r>
            <a:r>
              <a:rPr lang="en-US" sz="3600" b="1" dirty="0" err="1">
                <a:solidFill>
                  <a:schemeClr val="bg1"/>
                </a:solidFill>
              </a:rPr>
              <a:t>đa</a:t>
            </a:r>
            <a:r>
              <a:rPr lang="en-US" sz="3600" b="1" dirty="0">
                <a:solidFill>
                  <a:schemeClr val="bg1"/>
                </a:solidFill>
              </a:rPr>
              <a:t> </a:t>
            </a:r>
            <a:r>
              <a:rPr lang="en-US" sz="3600" b="1" dirty="0" err="1">
                <a:solidFill>
                  <a:schemeClr val="bg1"/>
                </a:solidFill>
              </a:rPr>
              <a:t>dạng</a:t>
            </a:r>
            <a:r>
              <a:rPr lang="en-US" sz="3600" b="1" dirty="0">
                <a:solidFill>
                  <a:schemeClr val="bg1"/>
                </a:solidFill>
              </a:rPr>
              <a:t>, </a:t>
            </a:r>
            <a:r>
              <a:rPr lang="en-US" sz="3600" b="1" dirty="0" err="1">
                <a:solidFill>
                  <a:schemeClr val="bg1"/>
                </a:solidFill>
              </a:rPr>
              <a:t>từ</a:t>
            </a:r>
            <a:r>
              <a:rPr lang="en-US" sz="3600" b="1" dirty="0">
                <a:solidFill>
                  <a:schemeClr val="bg1"/>
                </a:solidFill>
              </a:rPr>
              <a:t> </a:t>
            </a:r>
            <a:r>
              <a:rPr lang="en-US" sz="3600" b="1" dirty="0" err="1">
                <a:solidFill>
                  <a:schemeClr val="bg1"/>
                </a:solidFill>
              </a:rPr>
              <a:t>trang</a:t>
            </a:r>
            <a:r>
              <a:rPr lang="en-US" sz="3600" b="1" dirty="0">
                <a:solidFill>
                  <a:schemeClr val="bg1"/>
                </a:solidFill>
              </a:rPr>
              <a:t> web </a:t>
            </a:r>
            <a:r>
              <a:rPr lang="en-US" sz="3600" b="1" dirty="0" err="1">
                <a:solidFill>
                  <a:schemeClr val="bg1"/>
                </a:solidFill>
              </a:rPr>
              <a:t>tĩnh</a:t>
            </a:r>
            <a:r>
              <a:rPr lang="en-US" sz="3600" b="1" dirty="0">
                <a:solidFill>
                  <a:schemeClr val="bg1"/>
                </a:solidFill>
              </a:rPr>
              <a:t> </a:t>
            </a:r>
            <a:r>
              <a:rPr lang="en-US" sz="3600" b="1" dirty="0" err="1">
                <a:solidFill>
                  <a:schemeClr val="bg1"/>
                </a:solidFill>
              </a:rPr>
              <a:t>đến</a:t>
            </a:r>
            <a:r>
              <a:rPr lang="en-US" sz="3600" b="1" dirty="0">
                <a:solidFill>
                  <a:schemeClr val="bg1"/>
                </a:solidFill>
              </a:rPr>
              <a:t> </a:t>
            </a:r>
            <a:r>
              <a:rPr lang="en-US" sz="3600" b="1" dirty="0" err="1">
                <a:solidFill>
                  <a:schemeClr val="bg1"/>
                </a:solidFill>
              </a:rPr>
              <a:t>các</a:t>
            </a:r>
            <a:r>
              <a:rPr lang="en-US" sz="3600" b="1" dirty="0">
                <a:solidFill>
                  <a:schemeClr val="bg1"/>
                </a:solidFill>
              </a:rPr>
              <a:t> </a:t>
            </a:r>
            <a:r>
              <a:rPr lang="en-US" sz="3600" b="1" dirty="0" err="1">
                <a:solidFill>
                  <a:schemeClr val="bg1"/>
                </a:solidFill>
              </a:rPr>
              <a:t>ứng</a:t>
            </a:r>
            <a:r>
              <a:rPr lang="en-US" sz="3600" b="1" dirty="0">
                <a:solidFill>
                  <a:schemeClr val="bg1"/>
                </a:solidFill>
              </a:rPr>
              <a:t> </a:t>
            </a:r>
            <a:r>
              <a:rPr lang="en-US" sz="3600" b="1" dirty="0" err="1">
                <a:solidFill>
                  <a:schemeClr val="bg1"/>
                </a:solidFill>
              </a:rPr>
              <a:t>dụng</a:t>
            </a:r>
            <a:r>
              <a:rPr lang="en-US" sz="3600" b="1" dirty="0">
                <a:solidFill>
                  <a:schemeClr val="bg1"/>
                </a:solidFill>
              </a:rPr>
              <a:t> web </a:t>
            </a:r>
            <a:r>
              <a:rPr lang="en-US" sz="3600" b="1" dirty="0" err="1">
                <a:solidFill>
                  <a:schemeClr val="bg1"/>
                </a:solidFill>
              </a:rPr>
              <a:t>động</a:t>
            </a:r>
            <a:r>
              <a:rPr lang="en-US" sz="3600" b="1" dirty="0">
                <a:solidFill>
                  <a:schemeClr val="bg1"/>
                </a:solidFill>
              </a:rPr>
              <a:t> </a:t>
            </a:r>
            <a:r>
              <a:rPr lang="en-US" sz="3600" b="1" dirty="0" err="1">
                <a:solidFill>
                  <a:schemeClr val="bg1"/>
                </a:solidFill>
              </a:rPr>
              <a:t>phức</a:t>
            </a:r>
            <a:r>
              <a:rPr lang="en-US" sz="3600" b="1" dirty="0">
                <a:solidFill>
                  <a:schemeClr val="bg1"/>
                </a:solidFill>
              </a:rPr>
              <a:t> </a:t>
            </a:r>
            <a:r>
              <a:rPr lang="en-US" sz="3600" b="1" dirty="0" err="1">
                <a:solidFill>
                  <a:schemeClr val="bg1"/>
                </a:solidFill>
              </a:rPr>
              <a:t>tạp</a:t>
            </a:r>
            <a:r>
              <a:rPr lang="en-US" sz="3600" b="1" dirty="0">
                <a:solidFill>
                  <a:schemeClr val="bg1"/>
                </a:solidFill>
              </a:rPr>
              <a:t>. </a:t>
            </a:r>
            <a:r>
              <a:rPr lang="en-US" sz="3600" b="1" dirty="0" err="1">
                <a:solidFill>
                  <a:schemeClr val="bg1"/>
                </a:solidFill>
              </a:rPr>
              <a:t>Các</a:t>
            </a:r>
            <a:r>
              <a:rPr lang="en-US" sz="3600" b="1" dirty="0">
                <a:solidFill>
                  <a:schemeClr val="bg1"/>
                </a:solidFill>
              </a:rPr>
              <a:t> framework </a:t>
            </a:r>
            <a:r>
              <a:rPr lang="en-US" sz="3600" b="1" dirty="0" err="1">
                <a:solidFill>
                  <a:schemeClr val="bg1"/>
                </a:solidFill>
              </a:rPr>
              <a:t>như</a:t>
            </a:r>
            <a:r>
              <a:rPr lang="en-US" sz="3600" b="1" dirty="0">
                <a:solidFill>
                  <a:schemeClr val="bg1"/>
                </a:solidFill>
              </a:rPr>
              <a:t> Spring MVC </a:t>
            </a:r>
            <a:r>
              <a:rPr lang="en-US" sz="3600" b="1" dirty="0" err="1">
                <a:solidFill>
                  <a:schemeClr val="bg1"/>
                </a:solidFill>
              </a:rPr>
              <a:t>hoặc</a:t>
            </a:r>
            <a:r>
              <a:rPr lang="en-US" sz="3600" b="1" dirty="0">
                <a:solidFill>
                  <a:schemeClr val="bg1"/>
                </a:solidFill>
              </a:rPr>
              <a:t> Spring </a:t>
            </a:r>
            <a:r>
              <a:rPr lang="en-US" sz="3600" b="1" dirty="0" err="1">
                <a:solidFill>
                  <a:schemeClr val="bg1"/>
                </a:solidFill>
              </a:rPr>
              <a:t>WebFlux</a:t>
            </a:r>
            <a:r>
              <a:rPr lang="en-US" sz="3600" b="1" dirty="0">
                <a:solidFill>
                  <a:schemeClr val="bg1"/>
                </a:solidFill>
              </a:rPr>
              <a:t> </a:t>
            </a:r>
            <a:r>
              <a:rPr lang="en-US" sz="3600" b="1" dirty="0" err="1">
                <a:solidFill>
                  <a:schemeClr val="bg1"/>
                </a:solidFill>
              </a:rPr>
              <a:t>cùng</a:t>
            </a:r>
            <a:r>
              <a:rPr lang="en-US" sz="3600" b="1" dirty="0">
                <a:solidFill>
                  <a:schemeClr val="bg1"/>
                </a:solidFill>
              </a:rPr>
              <a:t> </a:t>
            </a:r>
            <a:r>
              <a:rPr lang="en-US" sz="3600" b="1" dirty="0" err="1">
                <a:solidFill>
                  <a:schemeClr val="bg1"/>
                </a:solidFill>
              </a:rPr>
              <a:t>với</a:t>
            </a:r>
            <a:r>
              <a:rPr lang="en-US" sz="3600" b="1" dirty="0">
                <a:solidFill>
                  <a:schemeClr val="bg1"/>
                </a:solidFill>
              </a:rPr>
              <a:t> Spring Boot </a:t>
            </a:r>
            <a:r>
              <a:rPr lang="en-US" sz="3600" b="1" dirty="0" err="1">
                <a:solidFill>
                  <a:schemeClr val="bg1"/>
                </a:solidFill>
              </a:rPr>
              <a:t>giúp</a:t>
            </a:r>
            <a:r>
              <a:rPr lang="en-US" sz="3600" b="1" dirty="0">
                <a:solidFill>
                  <a:schemeClr val="bg1"/>
                </a:solidFill>
              </a:rPr>
              <a:t> </a:t>
            </a:r>
            <a:r>
              <a:rPr lang="en-US" sz="3600" b="1" dirty="0" err="1">
                <a:solidFill>
                  <a:schemeClr val="bg1"/>
                </a:solidFill>
              </a:rPr>
              <a:t>phát</a:t>
            </a:r>
            <a:r>
              <a:rPr lang="en-US" sz="3600" b="1" dirty="0">
                <a:solidFill>
                  <a:schemeClr val="bg1"/>
                </a:solidFill>
              </a:rPr>
              <a:t> </a:t>
            </a:r>
            <a:r>
              <a:rPr lang="en-US" sz="3600" b="1" dirty="0" err="1">
                <a:solidFill>
                  <a:schemeClr val="bg1"/>
                </a:solidFill>
              </a:rPr>
              <a:t>triển</a:t>
            </a:r>
            <a:r>
              <a:rPr lang="en-US" sz="3600" b="1" dirty="0">
                <a:solidFill>
                  <a:schemeClr val="bg1"/>
                </a:solidFill>
              </a:rPr>
              <a:t> </a:t>
            </a:r>
            <a:r>
              <a:rPr lang="en-US" sz="3600" b="1" dirty="0" err="1">
                <a:solidFill>
                  <a:schemeClr val="bg1"/>
                </a:solidFill>
              </a:rPr>
              <a:t>và</a:t>
            </a:r>
            <a:r>
              <a:rPr lang="en-US" sz="3600" b="1" dirty="0">
                <a:solidFill>
                  <a:schemeClr val="bg1"/>
                </a:solidFill>
              </a:rPr>
              <a:t> </a:t>
            </a:r>
            <a:r>
              <a:rPr lang="en-US" sz="3600" b="1" dirty="0" err="1">
                <a:solidFill>
                  <a:schemeClr val="bg1"/>
                </a:solidFill>
              </a:rPr>
              <a:t>triển</a:t>
            </a:r>
            <a:r>
              <a:rPr lang="en-US" sz="3600" b="1" dirty="0">
                <a:solidFill>
                  <a:schemeClr val="bg1"/>
                </a:solidFill>
              </a:rPr>
              <a:t> </a:t>
            </a:r>
            <a:r>
              <a:rPr lang="en-US" sz="3600" b="1" dirty="0" err="1">
                <a:solidFill>
                  <a:schemeClr val="bg1"/>
                </a:solidFill>
              </a:rPr>
              <a:t>khai</a:t>
            </a:r>
            <a:r>
              <a:rPr lang="en-US" sz="3600" b="1" dirty="0">
                <a:solidFill>
                  <a:schemeClr val="bg1"/>
                </a:solidFill>
              </a:rPr>
              <a:t> </a:t>
            </a:r>
            <a:r>
              <a:rPr lang="en-US" sz="3600" b="1" dirty="0" err="1">
                <a:solidFill>
                  <a:schemeClr val="bg1"/>
                </a:solidFill>
              </a:rPr>
              <a:t>các</a:t>
            </a:r>
            <a:r>
              <a:rPr lang="en-US" sz="3600" b="1" dirty="0">
                <a:solidFill>
                  <a:schemeClr val="bg1"/>
                </a:solidFill>
              </a:rPr>
              <a:t> </a:t>
            </a:r>
            <a:r>
              <a:rPr lang="en-US" sz="3600" b="1" dirty="0" err="1">
                <a:solidFill>
                  <a:schemeClr val="bg1"/>
                </a:solidFill>
              </a:rPr>
              <a:t>ứng</a:t>
            </a:r>
            <a:r>
              <a:rPr lang="en-US" sz="3600" b="1" dirty="0">
                <a:solidFill>
                  <a:schemeClr val="bg1"/>
                </a:solidFill>
              </a:rPr>
              <a:t> </a:t>
            </a:r>
            <a:r>
              <a:rPr lang="en-US" sz="3600" b="1" dirty="0" err="1">
                <a:solidFill>
                  <a:schemeClr val="bg1"/>
                </a:solidFill>
              </a:rPr>
              <a:t>dụng</a:t>
            </a:r>
            <a:r>
              <a:rPr lang="en-US" sz="3600" b="1" dirty="0">
                <a:solidFill>
                  <a:schemeClr val="bg1"/>
                </a:solidFill>
              </a:rPr>
              <a:t> web </a:t>
            </a:r>
            <a:r>
              <a:rPr lang="en-US" sz="3600" b="1" dirty="0" err="1">
                <a:solidFill>
                  <a:schemeClr val="bg1"/>
                </a:solidFill>
              </a:rPr>
              <a:t>một</a:t>
            </a:r>
            <a:r>
              <a:rPr lang="en-US" sz="3600" b="1" dirty="0">
                <a:solidFill>
                  <a:schemeClr val="bg1"/>
                </a:solidFill>
              </a:rPr>
              <a:t> </a:t>
            </a:r>
            <a:r>
              <a:rPr lang="en-US" sz="3600" b="1" dirty="0" err="1">
                <a:solidFill>
                  <a:schemeClr val="bg1"/>
                </a:solidFill>
              </a:rPr>
              <a:t>cách</a:t>
            </a:r>
            <a:r>
              <a:rPr lang="en-US" sz="3600" b="1" dirty="0">
                <a:solidFill>
                  <a:schemeClr val="bg1"/>
                </a:solidFill>
              </a:rPr>
              <a:t> </a:t>
            </a:r>
            <a:r>
              <a:rPr lang="en-US" sz="3600" b="1" dirty="0" err="1">
                <a:solidFill>
                  <a:schemeClr val="bg1"/>
                </a:solidFill>
              </a:rPr>
              <a:t>nhanh</a:t>
            </a:r>
            <a:r>
              <a:rPr lang="en-US" sz="3600" b="1" dirty="0">
                <a:solidFill>
                  <a:schemeClr val="bg1"/>
                </a:solidFill>
              </a:rPr>
              <a:t> </a:t>
            </a:r>
            <a:r>
              <a:rPr lang="en-US" sz="3600" b="1" dirty="0" err="1">
                <a:solidFill>
                  <a:schemeClr val="bg1"/>
                </a:solidFill>
              </a:rPr>
              <a:t>chóng</a:t>
            </a:r>
            <a:r>
              <a:rPr lang="en-US" sz="3600" b="1" dirty="0">
                <a:solidFill>
                  <a:schemeClr val="bg1"/>
                </a:solidFill>
              </a:rPr>
              <a:t> </a:t>
            </a:r>
            <a:r>
              <a:rPr lang="en-US" sz="3600" b="1" dirty="0" err="1">
                <a:solidFill>
                  <a:schemeClr val="bg1"/>
                </a:solidFill>
              </a:rPr>
              <a:t>và</a:t>
            </a:r>
            <a:r>
              <a:rPr lang="en-US" sz="3600" b="1" dirty="0">
                <a:solidFill>
                  <a:schemeClr val="bg1"/>
                </a:solidFill>
              </a:rPr>
              <a:t> </a:t>
            </a:r>
            <a:r>
              <a:rPr lang="en-US" sz="3600" b="1" dirty="0" err="1">
                <a:solidFill>
                  <a:schemeClr val="bg1"/>
                </a:solidFill>
              </a:rPr>
              <a:t>linh</a:t>
            </a:r>
            <a:r>
              <a:rPr lang="en-US" sz="3600" b="1" dirty="0">
                <a:solidFill>
                  <a:schemeClr val="bg1"/>
                </a:solidFill>
              </a:rPr>
              <a:t> </a:t>
            </a:r>
            <a:r>
              <a:rPr lang="en-US" sz="3600" b="1" dirty="0" err="1">
                <a:solidFill>
                  <a:schemeClr val="bg1"/>
                </a:solidFill>
              </a:rPr>
              <a:t>hoạt</a:t>
            </a:r>
            <a:r>
              <a:rPr lang="en-US" sz="3600" b="1" dirty="0">
                <a:solidFill>
                  <a:schemeClr val="bg1"/>
                </a:solidFill>
              </a:rPr>
              <a:t>.</a:t>
            </a:r>
            <a:endParaRPr lang="en-US" sz="3600" b="1" i="1" dirty="0">
              <a:solidFill>
                <a:schemeClr val="bg1"/>
              </a:solidFill>
            </a:endParaRPr>
          </a:p>
          <a:p>
            <a:pPr algn="l">
              <a:lnSpc>
                <a:spcPts val="4386"/>
              </a:lnSpc>
            </a:pPr>
            <a:endParaRPr lang="en-US" sz="3600" dirty="0">
              <a:solidFill>
                <a:schemeClr val="bg1"/>
              </a:solidFill>
              <a:latin typeface="Muli Extra-Light"/>
            </a:endParaRPr>
          </a:p>
          <a:p>
            <a:pPr lvl="0"/>
            <a:r>
              <a:rPr lang="en-US" sz="3600" b="1" dirty="0" err="1">
                <a:solidFill>
                  <a:schemeClr val="bg1"/>
                </a:solidFill>
              </a:rPr>
              <a:t>Dịch</a:t>
            </a:r>
            <a:r>
              <a:rPr lang="en-US" sz="3600" b="1" dirty="0">
                <a:solidFill>
                  <a:schemeClr val="bg1"/>
                </a:solidFill>
              </a:rPr>
              <a:t> </a:t>
            </a:r>
            <a:r>
              <a:rPr lang="en-US" sz="3600" b="1" dirty="0" err="1">
                <a:solidFill>
                  <a:schemeClr val="bg1"/>
                </a:solidFill>
              </a:rPr>
              <a:t>vụ</a:t>
            </a:r>
            <a:r>
              <a:rPr lang="en-US" sz="3600" b="1" dirty="0">
                <a:solidFill>
                  <a:schemeClr val="bg1"/>
                </a:solidFill>
              </a:rPr>
              <a:t> RESTful: Spring Boot </a:t>
            </a:r>
            <a:r>
              <a:rPr lang="en-US" sz="3600" b="1" dirty="0" err="1">
                <a:solidFill>
                  <a:schemeClr val="bg1"/>
                </a:solidFill>
              </a:rPr>
              <a:t>là</a:t>
            </a:r>
            <a:r>
              <a:rPr lang="en-US" sz="3600" b="1" dirty="0">
                <a:solidFill>
                  <a:schemeClr val="bg1"/>
                </a:solidFill>
              </a:rPr>
              <a:t> </a:t>
            </a:r>
            <a:r>
              <a:rPr lang="en-US" sz="3600" b="1" dirty="0" err="1">
                <a:solidFill>
                  <a:schemeClr val="bg1"/>
                </a:solidFill>
              </a:rPr>
              <a:t>một</a:t>
            </a:r>
            <a:r>
              <a:rPr lang="en-US" sz="3600" b="1" dirty="0">
                <a:solidFill>
                  <a:schemeClr val="bg1"/>
                </a:solidFill>
              </a:rPr>
              <a:t> </a:t>
            </a:r>
            <a:r>
              <a:rPr lang="en-US" sz="3600" b="1" dirty="0" err="1">
                <a:solidFill>
                  <a:schemeClr val="bg1"/>
                </a:solidFill>
              </a:rPr>
              <a:t>lựa</a:t>
            </a:r>
            <a:r>
              <a:rPr lang="en-US" sz="3600" b="1" dirty="0">
                <a:solidFill>
                  <a:schemeClr val="bg1"/>
                </a:solidFill>
              </a:rPr>
              <a:t> </a:t>
            </a:r>
            <a:r>
              <a:rPr lang="en-US" sz="3600" b="1" dirty="0" err="1">
                <a:solidFill>
                  <a:schemeClr val="bg1"/>
                </a:solidFill>
              </a:rPr>
              <a:t>chọn</a:t>
            </a:r>
            <a:r>
              <a:rPr lang="en-US" sz="3600" b="1" dirty="0">
                <a:solidFill>
                  <a:schemeClr val="bg1"/>
                </a:solidFill>
              </a:rPr>
              <a:t> </a:t>
            </a:r>
            <a:r>
              <a:rPr lang="en-US" sz="3600" b="1" dirty="0" err="1">
                <a:solidFill>
                  <a:schemeClr val="bg1"/>
                </a:solidFill>
              </a:rPr>
              <a:t>phổ</a:t>
            </a:r>
            <a:r>
              <a:rPr lang="en-US" sz="3600" b="1" dirty="0">
                <a:solidFill>
                  <a:schemeClr val="bg1"/>
                </a:solidFill>
              </a:rPr>
              <a:t> </a:t>
            </a:r>
            <a:r>
              <a:rPr lang="en-US" sz="3600" b="1" dirty="0" err="1">
                <a:solidFill>
                  <a:schemeClr val="bg1"/>
                </a:solidFill>
              </a:rPr>
              <a:t>biến</a:t>
            </a:r>
            <a:r>
              <a:rPr lang="en-US" sz="3600" b="1" dirty="0">
                <a:solidFill>
                  <a:schemeClr val="bg1"/>
                </a:solidFill>
              </a:rPr>
              <a:t> </a:t>
            </a:r>
            <a:r>
              <a:rPr lang="en-US" sz="3600" b="1" dirty="0" err="1">
                <a:solidFill>
                  <a:schemeClr val="bg1"/>
                </a:solidFill>
              </a:rPr>
              <a:t>để</a:t>
            </a:r>
            <a:r>
              <a:rPr lang="en-US" sz="3600" b="1" dirty="0">
                <a:solidFill>
                  <a:schemeClr val="bg1"/>
                </a:solidFill>
              </a:rPr>
              <a:t> </a:t>
            </a:r>
            <a:r>
              <a:rPr lang="en-US" sz="3600" b="1" dirty="0" err="1">
                <a:solidFill>
                  <a:schemeClr val="bg1"/>
                </a:solidFill>
              </a:rPr>
              <a:t>xây</a:t>
            </a:r>
            <a:r>
              <a:rPr lang="en-US" sz="3600" b="1" dirty="0">
                <a:solidFill>
                  <a:schemeClr val="bg1"/>
                </a:solidFill>
              </a:rPr>
              <a:t> </a:t>
            </a:r>
            <a:r>
              <a:rPr lang="en-US" sz="3600" b="1" dirty="0" err="1">
                <a:solidFill>
                  <a:schemeClr val="bg1"/>
                </a:solidFill>
              </a:rPr>
              <a:t>dựng</a:t>
            </a:r>
            <a:r>
              <a:rPr lang="en-US" sz="3600" b="1" dirty="0">
                <a:solidFill>
                  <a:schemeClr val="bg1"/>
                </a:solidFill>
              </a:rPr>
              <a:t> </a:t>
            </a:r>
            <a:r>
              <a:rPr lang="en-US" sz="3600" b="1" dirty="0" err="1">
                <a:solidFill>
                  <a:schemeClr val="bg1"/>
                </a:solidFill>
              </a:rPr>
              <a:t>các</a:t>
            </a:r>
            <a:r>
              <a:rPr lang="en-US" sz="3600" b="1" dirty="0">
                <a:solidFill>
                  <a:schemeClr val="bg1"/>
                </a:solidFill>
              </a:rPr>
              <a:t> </a:t>
            </a:r>
            <a:r>
              <a:rPr lang="en-US" sz="3600" b="1" dirty="0" err="1">
                <a:solidFill>
                  <a:schemeClr val="bg1"/>
                </a:solidFill>
              </a:rPr>
              <a:t>dịch</a:t>
            </a:r>
            <a:r>
              <a:rPr lang="en-US" sz="3600" b="1" dirty="0">
                <a:solidFill>
                  <a:schemeClr val="bg1"/>
                </a:solidFill>
              </a:rPr>
              <a:t> </a:t>
            </a:r>
            <a:r>
              <a:rPr lang="en-US" sz="3600" b="1" dirty="0" err="1">
                <a:solidFill>
                  <a:schemeClr val="bg1"/>
                </a:solidFill>
              </a:rPr>
              <a:t>vụ</a:t>
            </a:r>
            <a:r>
              <a:rPr lang="en-US" sz="3600" b="1" dirty="0">
                <a:solidFill>
                  <a:schemeClr val="bg1"/>
                </a:solidFill>
              </a:rPr>
              <a:t> RESTful, </a:t>
            </a:r>
            <a:r>
              <a:rPr lang="en-US" sz="3600" b="1" dirty="0" err="1">
                <a:solidFill>
                  <a:schemeClr val="bg1"/>
                </a:solidFill>
              </a:rPr>
              <a:t>cung</a:t>
            </a:r>
            <a:r>
              <a:rPr lang="en-US" sz="3600" b="1" dirty="0">
                <a:solidFill>
                  <a:schemeClr val="bg1"/>
                </a:solidFill>
              </a:rPr>
              <a:t> </a:t>
            </a:r>
            <a:r>
              <a:rPr lang="en-US" sz="3600" b="1" dirty="0" err="1">
                <a:solidFill>
                  <a:schemeClr val="bg1"/>
                </a:solidFill>
              </a:rPr>
              <a:t>cấp</a:t>
            </a:r>
            <a:r>
              <a:rPr lang="en-US" sz="3600" b="1" dirty="0">
                <a:solidFill>
                  <a:schemeClr val="bg1"/>
                </a:solidFill>
              </a:rPr>
              <a:t> </a:t>
            </a:r>
            <a:r>
              <a:rPr lang="en-US" sz="3600" b="1" dirty="0" err="1">
                <a:solidFill>
                  <a:schemeClr val="bg1"/>
                </a:solidFill>
              </a:rPr>
              <a:t>các</a:t>
            </a:r>
            <a:r>
              <a:rPr lang="en-US" sz="3600" b="1" dirty="0">
                <a:solidFill>
                  <a:schemeClr val="bg1"/>
                </a:solidFill>
              </a:rPr>
              <a:t> API </a:t>
            </a:r>
            <a:r>
              <a:rPr lang="en-US" sz="3600" b="1" dirty="0" err="1">
                <a:solidFill>
                  <a:schemeClr val="bg1"/>
                </a:solidFill>
              </a:rPr>
              <a:t>cho</a:t>
            </a:r>
            <a:r>
              <a:rPr lang="en-US" sz="3600" b="1" dirty="0">
                <a:solidFill>
                  <a:schemeClr val="bg1"/>
                </a:solidFill>
              </a:rPr>
              <a:t> </a:t>
            </a:r>
            <a:r>
              <a:rPr lang="en-US" sz="3600" b="1" dirty="0" err="1">
                <a:solidFill>
                  <a:schemeClr val="bg1"/>
                </a:solidFill>
              </a:rPr>
              <a:t>các</a:t>
            </a:r>
            <a:r>
              <a:rPr lang="en-US" sz="3600" b="1" dirty="0">
                <a:solidFill>
                  <a:schemeClr val="bg1"/>
                </a:solidFill>
              </a:rPr>
              <a:t> </a:t>
            </a:r>
            <a:r>
              <a:rPr lang="en-US" sz="3600" b="1" dirty="0" err="1">
                <a:solidFill>
                  <a:schemeClr val="bg1"/>
                </a:solidFill>
              </a:rPr>
              <a:t>ứng</a:t>
            </a:r>
            <a:r>
              <a:rPr lang="en-US" sz="3600" b="1" dirty="0">
                <a:solidFill>
                  <a:schemeClr val="bg1"/>
                </a:solidFill>
              </a:rPr>
              <a:t> </a:t>
            </a:r>
            <a:r>
              <a:rPr lang="en-US" sz="3600" b="1" dirty="0" err="1">
                <a:solidFill>
                  <a:schemeClr val="bg1"/>
                </a:solidFill>
              </a:rPr>
              <a:t>dụng</a:t>
            </a:r>
            <a:r>
              <a:rPr lang="en-US" sz="3600" b="1" dirty="0">
                <a:solidFill>
                  <a:schemeClr val="bg1"/>
                </a:solidFill>
              </a:rPr>
              <a:t> </a:t>
            </a:r>
            <a:r>
              <a:rPr lang="en-US" sz="3600" b="1" dirty="0" err="1">
                <a:solidFill>
                  <a:schemeClr val="bg1"/>
                </a:solidFill>
              </a:rPr>
              <a:t>khác</a:t>
            </a:r>
            <a:r>
              <a:rPr lang="en-US" sz="3600" b="1" dirty="0">
                <a:solidFill>
                  <a:schemeClr val="bg1"/>
                </a:solidFill>
              </a:rPr>
              <a:t> </a:t>
            </a:r>
            <a:r>
              <a:rPr lang="en-US" sz="3600" b="1" dirty="0" err="1">
                <a:solidFill>
                  <a:schemeClr val="bg1"/>
                </a:solidFill>
              </a:rPr>
              <a:t>hoặc</a:t>
            </a:r>
            <a:r>
              <a:rPr lang="en-US" sz="3600" b="1" dirty="0">
                <a:solidFill>
                  <a:schemeClr val="bg1"/>
                </a:solidFill>
              </a:rPr>
              <a:t> </a:t>
            </a:r>
            <a:r>
              <a:rPr lang="en-US" sz="3600" b="1" dirty="0" err="1">
                <a:solidFill>
                  <a:schemeClr val="bg1"/>
                </a:solidFill>
              </a:rPr>
              <a:t>để</a:t>
            </a:r>
            <a:r>
              <a:rPr lang="en-US" sz="3600" b="1" dirty="0">
                <a:solidFill>
                  <a:schemeClr val="bg1"/>
                </a:solidFill>
              </a:rPr>
              <a:t> </a:t>
            </a:r>
            <a:r>
              <a:rPr lang="en-US" sz="3600" b="1" dirty="0" err="1">
                <a:solidFill>
                  <a:schemeClr val="bg1"/>
                </a:solidFill>
              </a:rPr>
              <a:t>tương</a:t>
            </a:r>
            <a:r>
              <a:rPr lang="en-US" sz="3600" b="1" dirty="0">
                <a:solidFill>
                  <a:schemeClr val="bg1"/>
                </a:solidFill>
              </a:rPr>
              <a:t> </a:t>
            </a:r>
            <a:r>
              <a:rPr lang="en-US" sz="3600" b="1" dirty="0" err="1">
                <a:solidFill>
                  <a:schemeClr val="bg1"/>
                </a:solidFill>
              </a:rPr>
              <a:t>tác</a:t>
            </a:r>
            <a:r>
              <a:rPr lang="en-US" sz="3600" b="1" dirty="0">
                <a:solidFill>
                  <a:schemeClr val="bg1"/>
                </a:solidFill>
              </a:rPr>
              <a:t> </a:t>
            </a:r>
            <a:r>
              <a:rPr lang="en-US" sz="3600" b="1" dirty="0" err="1">
                <a:solidFill>
                  <a:schemeClr val="bg1"/>
                </a:solidFill>
              </a:rPr>
              <a:t>với</a:t>
            </a:r>
            <a:r>
              <a:rPr lang="en-US" sz="3600" b="1" dirty="0">
                <a:solidFill>
                  <a:schemeClr val="bg1"/>
                </a:solidFill>
              </a:rPr>
              <a:t> </a:t>
            </a:r>
            <a:r>
              <a:rPr lang="en-US" sz="3600" b="1" dirty="0" err="1">
                <a:solidFill>
                  <a:schemeClr val="bg1"/>
                </a:solidFill>
              </a:rPr>
              <a:t>các</a:t>
            </a:r>
            <a:r>
              <a:rPr lang="en-US" sz="3600" b="1" dirty="0">
                <a:solidFill>
                  <a:schemeClr val="bg1"/>
                </a:solidFill>
              </a:rPr>
              <a:t> </a:t>
            </a:r>
            <a:r>
              <a:rPr lang="en-US" sz="3600" b="1" dirty="0" err="1">
                <a:solidFill>
                  <a:schemeClr val="bg1"/>
                </a:solidFill>
              </a:rPr>
              <a:t>ứng</a:t>
            </a:r>
            <a:r>
              <a:rPr lang="en-US" sz="3600" b="1" dirty="0">
                <a:solidFill>
                  <a:schemeClr val="bg1"/>
                </a:solidFill>
              </a:rPr>
              <a:t> </a:t>
            </a:r>
            <a:r>
              <a:rPr lang="en-US" sz="3600" b="1" dirty="0" err="1">
                <a:solidFill>
                  <a:schemeClr val="bg1"/>
                </a:solidFill>
              </a:rPr>
              <a:t>dụng</a:t>
            </a:r>
            <a:r>
              <a:rPr lang="en-US" sz="3600" b="1" dirty="0">
                <a:solidFill>
                  <a:schemeClr val="bg1"/>
                </a:solidFill>
              </a:rPr>
              <a:t> </a:t>
            </a:r>
            <a:r>
              <a:rPr lang="en-US" sz="3600" b="1" dirty="0" err="1">
                <a:solidFill>
                  <a:schemeClr val="bg1"/>
                </a:solidFill>
              </a:rPr>
              <a:t>khác</a:t>
            </a:r>
            <a:r>
              <a:rPr lang="en-US" sz="3600" b="1" dirty="0">
                <a:solidFill>
                  <a:schemeClr val="bg1"/>
                </a:solidFill>
              </a:rPr>
              <a:t> qua </a:t>
            </a:r>
            <a:r>
              <a:rPr lang="en-US" sz="3600" b="1" dirty="0" err="1">
                <a:solidFill>
                  <a:schemeClr val="bg1"/>
                </a:solidFill>
              </a:rPr>
              <a:t>giao</a:t>
            </a:r>
            <a:r>
              <a:rPr lang="en-US" sz="3600" b="1" dirty="0">
                <a:solidFill>
                  <a:schemeClr val="bg1"/>
                </a:solidFill>
              </a:rPr>
              <a:t> </a:t>
            </a:r>
            <a:r>
              <a:rPr lang="en-US" sz="3600" b="1" dirty="0" err="1">
                <a:solidFill>
                  <a:schemeClr val="bg1"/>
                </a:solidFill>
              </a:rPr>
              <a:t>diện</a:t>
            </a:r>
            <a:r>
              <a:rPr lang="en-US" sz="3600" b="1" dirty="0">
                <a:solidFill>
                  <a:schemeClr val="bg1"/>
                </a:solidFill>
              </a:rPr>
              <a:t> HTTP.</a:t>
            </a:r>
            <a:endParaRPr lang="en-US" sz="3600" b="1" i="1" dirty="0">
              <a:solidFill>
                <a:schemeClr val="bg1"/>
              </a:solidFill>
            </a:endParaRPr>
          </a:p>
        </p:txBody>
      </p:sp>
      <p:sp>
        <p:nvSpPr>
          <p:cNvPr id="4" name="Freeform 4"/>
          <p:cNvSpPr/>
          <p:nvPr/>
        </p:nvSpPr>
        <p:spPr>
          <a:xfrm rot="-961607">
            <a:off x="13958638" y="-2224163"/>
            <a:ext cx="8658724" cy="8611495"/>
          </a:xfrm>
          <a:custGeom>
            <a:avLst/>
            <a:gdLst/>
            <a:ahLst/>
            <a:cxnLst/>
            <a:rect l="l" t="t" r="r" b="b"/>
            <a:pathLst>
              <a:path w="8658724" h="8611495">
                <a:moveTo>
                  <a:pt x="0" y="0"/>
                </a:moveTo>
                <a:lnTo>
                  <a:pt x="8658724" y="0"/>
                </a:lnTo>
                <a:lnTo>
                  <a:pt x="8658724" y="8611495"/>
                </a:lnTo>
                <a:lnTo>
                  <a:pt x="0" y="86114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3000"/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-13447" y="239045"/>
            <a:ext cx="11734800" cy="19364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5097"/>
              </a:lnSpc>
            </a:pPr>
            <a:r>
              <a:rPr lang="en-US" sz="8000" dirty="0" err="1" smtClean="0">
                <a:solidFill>
                  <a:srgbClr val="FF7C64"/>
                </a:solidFill>
                <a:latin typeface="Oswald"/>
              </a:rPr>
              <a:t>Ứng</a:t>
            </a:r>
            <a:r>
              <a:rPr lang="en-US" sz="8000" dirty="0" smtClean="0">
                <a:solidFill>
                  <a:srgbClr val="FF7C64"/>
                </a:solidFill>
                <a:latin typeface="Oswald"/>
              </a:rPr>
              <a:t> </a:t>
            </a:r>
            <a:r>
              <a:rPr lang="en-US" sz="8000" dirty="0" err="1" smtClean="0">
                <a:solidFill>
                  <a:srgbClr val="FF7C64"/>
                </a:solidFill>
                <a:latin typeface="Oswald"/>
              </a:rPr>
              <a:t>dụng</a:t>
            </a:r>
            <a:r>
              <a:rPr lang="en-US" sz="8000" dirty="0" smtClean="0">
                <a:solidFill>
                  <a:srgbClr val="FF7C64"/>
                </a:solidFill>
                <a:latin typeface="Oswald"/>
              </a:rPr>
              <a:t> </a:t>
            </a:r>
            <a:r>
              <a:rPr lang="en-US" sz="8000" dirty="0" err="1" smtClean="0">
                <a:solidFill>
                  <a:srgbClr val="FF7C64"/>
                </a:solidFill>
                <a:latin typeface="Oswald"/>
              </a:rPr>
              <a:t>của</a:t>
            </a:r>
            <a:r>
              <a:rPr lang="en-US" sz="8000" dirty="0" smtClean="0">
                <a:solidFill>
                  <a:srgbClr val="FF7C64"/>
                </a:solidFill>
                <a:latin typeface="Oswald"/>
              </a:rPr>
              <a:t> Spring Boot</a:t>
            </a:r>
            <a:endParaRPr lang="en-US" sz="8000" dirty="0">
              <a:solidFill>
                <a:srgbClr val="FF7C64"/>
              </a:solidFill>
              <a:latin typeface="Oswald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2621404"/>
            <a:ext cx="15852092" cy="3345922"/>
            <a:chOff x="0" y="-57151"/>
            <a:chExt cx="21136122" cy="4461229"/>
          </a:xfrm>
        </p:grpSpPr>
        <p:sp>
          <p:nvSpPr>
            <p:cNvPr id="3" name="TextBox 3"/>
            <p:cNvSpPr txBox="1"/>
            <p:nvPr/>
          </p:nvSpPr>
          <p:spPr>
            <a:xfrm>
              <a:off x="0" y="-57151"/>
              <a:ext cx="21136122" cy="7352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255"/>
                </a:lnSpc>
              </a:pPr>
              <a:r>
                <a:rPr lang="en-US" sz="3039" dirty="0" smtClean="0">
                  <a:solidFill>
                    <a:srgbClr val="102B30"/>
                  </a:solidFill>
                  <a:latin typeface="Muli Semi-Bold"/>
                </a:rPr>
                <a:t>Spring MVC LÀ </a:t>
              </a:r>
              <a:r>
                <a:rPr lang="en-US" sz="3039" dirty="0">
                  <a:solidFill>
                    <a:srgbClr val="102B30"/>
                  </a:solidFill>
                  <a:latin typeface="Muli Semi-Bold"/>
                </a:rPr>
                <a:t>GÌ ?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1039481"/>
              <a:ext cx="21136122" cy="33645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015"/>
                </a:lnSpc>
              </a:pPr>
              <a:r>
                <a:rPr lang="vi-VN" sz="3600" dirty="0">
                  <a:latin typeface="+mj-lt"/>
                </a:rPr>
                <a:t>Spring MVC là một framework được thực hiện trong mô hình MVC của các ứng dụng web. Spring MVC Framewrok cung cấp kiến truc MVC (Model-View-Controller) và các componen được sử dụng nhằm phát triển giúp các ứng dụng web được linh hoạt hơn.</a:t>
              </a:r>
              <a:endParaRPr lang="en-US" sz="3600" dirty="0">
                <a:solidFill>
                  <a:srgbClr val="102B30"/>
                </a:solidFill>
                <a:latin typeface="+mj-lt"/>
              </a:endParaRPr>
            </a:p>
          </p:txBody>
        </p:sp>
      </p:grpSp>
      <p:sp>
        <p:nvSpPr>
          <p:cNvPr id="6" name="Freeform 6"/>
          <p:cNvSpPr/>
          <p:nvPr/>
        </p:nvSpPr>
        <p:spPr>
          <a:xfrm>
            <a:off x="13852739" y="-633684"/>
            <a:ext cx="5849492" cy="4115915"/>
          </a:xfrm>
          <a:custGeom>
            <a:avLst/>
            <a:gdLst/>
            <a:ahLst/>
            <a:cxnLst/>
            <a:rect l="l" t="t" r="r" b="b"/>
            <a:pathLst>
              <a:path w="5849492" h="4115915">
                <a:moveTo>
                  <a:pt x="0" y="0"/>
                </a:moveTo>
                <a:lnTo>
                  <a:pt x="5849492" y="0"/>
                </a:lnTo>
                <a:lnTo>
                  <a:pt x="5849492" y="4115915"/>
                </a:lnTo>
                <a:lnTo>
                  <a:pt x="0" y="41159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2000"/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1028700" y="579378"/>
            <a:ext cx="11404772" cy="2084889"/>
            <a:chOff x="0" y="0"/>
            <a:chExt cx="15206363" cy="2779851"/>
          </a:xfrm>
        </p:grpSpPr>
        <p:sp>
          <p:nvSpPr>
            <p:cNvPr id="8" name="TextBox 8"/>
            <p:cNvSpPr txBox="1"/>
            <p:nvPr/>
          </p:nvSpPr>
          <p:spPr>
            <a:xfrm>
              <a:off x="0" y="9525"/>
              <a:ext cx="15206363" cy="16934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0160"/>
                </a:lnSpc>
              </a:pPr>
              <a:r>
                <a:rPr lang="en-US" sz="8467" dirty="0">
                  <a:solidFill>
                    <a:srgbClr val="102B30"/>
                  </a:solidFill>
                  <a:latin typeface="Oswald"/>
                </a:rPr>
                <a:t>2. </a:t>
              </a:r>
              <a:r>
                <a:rPr lang="en-US" sz="8467" dirty="0" smtClean="0">
                  <a:solidFill>
                    <a:srgbClr val="102B30"/>
                  </a:solidFill>
                  <a:latin typeface="Oswald"/>
                </a:rPr>
                <a:t>Spring MVC</a:t>
              </a:r>
              <a:endParaRPr lang="en-US" sz="8467" dirty="0">
                <a:solidFill>
                  <a:srgbClr val="102B30"/>
                </a:solidFill>
                <a:latin typeface="Oswald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2224226"/>
              <a:ext cx="15206363" cy="5810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974"/>
                </a:lnSpc>
              </a:pPr>
              <a:endParaRPr/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3400" y="6134100"/>
            <a:ext cx="9753600" cy="341014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9120144">
            <a:off x="-2463045" y="7237643"/>
            <a:ext cx="8476077" cy="8429844"/>
          </a:xfrm>
          <a:custGeom>
            <a:avLst/>
            <a:gdLst/>
            <a:ahLst/>
            <a:cxnLst/>
            <a:rect l="l" t="t" r="r" b="b"/>
            <a:pathLst>
              <a:path w="8476077" h="8429844">
                <a:moveTo>
                  <a:pt x="0" y="0"/>
                </a:moveTo>
                <a:lnTo>
                  <a:pt x="8476077" y="0"/>
                </a:lnTo>
                <a:lnTo>
                  <a:pt x="8476077" y="8429844"/>
                </a:lnTo>
                <a:lnTo>
                  <a:pt x="0" y="84298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7000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979867" y="2547370"/>
            <a:ext cx="14806462" cy="3602141"/>
            <a:chOff x="0" y="-76200"/>
            <a:chExt cx="19741950" cy="4802854"/>
          </a:xfrm>
        </p:grpSpPr>
        <p:sp>
          <p:nvSpPr>
            <p:cNvPr id="5" name="TextBox 5"/>
            <p:cNvSpPr txBox="1"/>
            <p:nvPr/>
          </p:nvSpPr>
          <p:spPr>
            <a:xfrm>
              <a:off x="0" y="-76200"/>
              <a:ext cx="19741950" cy="9030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717"/>
                </a:lnSpc>
              </a:pPr>
              <a:r>
                <a:rPr lang="en-US" sz="4083" dirty="0" err="1" smtClean="0">
                  <a:solidFill>
                    <a:srgbClr val="102B30"/>
                  </a:solidFill>
                  <a:latin typeface="Muli Semi-Bold"/>
                </a:rPr>
                <a:t>OracleDB</a:t>
              </a:r>
              <a:r>
                <a:rPr lang="en-US" sz="4083" dirty="0" smtClean="0">
                  <a:solidFill>
                    <a:srgbClr val="102B30"/>
                  </a:solidFill>
                  <a:latin typeface="Muli Semi-Bold"/>
                </a:rPr>
                <a:t> </a:t>
              </a:r>
              <a:r>
                <a:rPr lang="en-US" sz="4083" dirty="0" err="1">
                  <a:solidFill>
                    <a:srgbClr val="102B30"/>
                  </a:solidFill>
                  <a:latin typeface="Muli Semi-Bold"/>
                </a:rPr>
                <a:t>là</a:t>
              </a:r>
              <a:r>
                <a:rPr lang="en-US" sz="4083" dirty="0">
                  <a:solidFill>
                    <a:srgbClr val="102B30"/>
                  </a:solidFill>
                  <a:latin typeface="Muli Semi-Bold"/>
                </a:rPr>
                <a:t> </a:t>
              </a:r>
              <a:r>
                <a:rPr lang="en-US" sz="4083" dirty="0" err="1">
                  <a:solidFill>
                    <a:srgbClr val="102B30"/>
                  </a:solidFill>
                  <a:latin typeface="Muli Semi-Bold"/>
                </a:rPr>
                <a:t>gì</a:t>
              </a:r>
              <a:r>
                <a:rPr lang="en-US" sz="4083" dirty="0">
                  <a:solidFill>
                    <a:srgbClr val="102B30"/>
                  </a:solidFill>
                  <a:latin typeface="Muli Semi-Bold"/>
                </a:rPr>
                <a:t> ? 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1440541"/>
              <a:ext cx="19741950" cy="32861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877"/>
                </a:lnSpc>
              </a:pPr>
              <a:r>
                <a:rPr lang="en-US" sz="3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Oracle </a:t>
              </a:r>
              <a:r>
                <a:rPr lang="en-US" sz="36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cũng</a:t>
              </a:r>
              <a:r>
                <a:rPr lang="en-US" sz="3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36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là</a:t>
              </a:r>
              <a:r>
                <a:rPr lang="en-US" sz="3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36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tên</a:t>
              </a:r>
              <a:r>
                <a:rPr lang="en-US" sz="3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36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của</a:t>
              </a:r>
              <a:r>
                <a:rPr lang="en-US" sz="3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36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một</a:t>
              </a:r>
              <a:r>
                <a:rPr lang="en-US" sz="3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36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hệ</a:t>
              </a:r>
              <a:r>
                <a:rPr lang="en-US" sz="3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36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quản</a:t>
              </a:r>
              <a:r>
                <a:rPr lang="en-US" sz="3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36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trị</a:t>
              </a:r>
              <a:r>
                <a:rPr lang="en-US" sz="3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36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cơ</a:t>
              </a:r>
              <a:r>
                <a:rPr lang="en-US" sz="3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36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sở</a:t>
              </a:r>
              <a:r>
                <a:rPr lang="en-US" sz="3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36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dữ</a:t>
              </a:r>
              <a:r>
                <a:rPr lang="en-US" sz="3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36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liệu</a:t>
              </a:r>
              <a:r>
                <a:rPr lang="en-US" sz="3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36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quan</a:t>
              </a:r>
              <a:r>
                <a:rPr lang="en-US" sz="3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36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hệ</a:t>
              </a:r>
              <a:r>
                <a:rPr lang="en-US" sz="3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36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phổ</a:t>
              </a:r>
              <a:r>
                <a:rPr lang="en-US" sz="3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36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biến</a:t>
              </a:r>
              <a:r>
                <a:rPr lang="en-US" sz="3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do Oracle Corporation </a:t>
              </a:r>
              <a:r>
                <a:rPr lang="en-US" sz="36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phát</a:t>
              </a:r>
              <a:r>
                <a:rPr lang="en-US" sz="3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36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triển</a:t>
              </a:r>
              <a:r>
                <a:rPr lang="en-US" sz="3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. Oracle Database </a:t>
              </a:r>
              <a:r>
                <a:rPr lang="en-US" sz="36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là</a:t>
              </a:r>
              <a:r>
                <a:rPr lang="en-US" sz="3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36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một</a:t>
              </a:r>
              <a:r>
                <a:rPr lang="en-US" sz="3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36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trong</a:t>
              </a:r>
              <a:r>
                <a:rPr lang="en-US" sz="3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36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những</a:t>
              </a:r>
              <a:r>
                <a:rPr lang="en-US" sz="3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36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hệ</a:t>
              </a:r>
              <a:r>
                <a:rPr lang="en-US" sz="3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36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quản</a:t>
              </a:r>
              <a:r>
                <a:rPr lang="en-US" sz="3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36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trị</a:t>
              </a:r>
              <a:r>
                <a:rPr lang="en-US" sz="3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36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cơ</a:t>
              </a:r>
              <a:r>
                <a:rPr lang="en-US" sz="3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36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sở</a:t>
              </a:r>
              <a:r>
                <a:rPr lang="en-US" sz="3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36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dữ</a:t>
              </a:r>
              <a:r>
                <a:rPr lang="en-US" sz="3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36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liệu</a:t>
              </a:r>
              <a:r>
                <a:rPr lang="en-US" sz="3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36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lâu</a:t>
              </a:r>
              <a:r>
                <a:rPr lang="en-US" sz="3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36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đời</a:t>
              </a:r>
              <a:r>
                <a:rPr lang="en-US" sz="3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36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và</a:t>
              </a:r>
              <a:r>
                <a:rPr lang="en-US" sz="3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36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mạnh</a:t>
              </a:r>
              <a:r>
                <a:rPr lang="en-US" sz="3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36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mẽ</a:t>
              </a:r>
              <a:r>
                <a:rPr lang="en-US" sz="3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36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nhất</a:t>
              </a:r>
              <a:r>
                <a:rPr lang="en-US" sz="3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36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trên</a:t>
              </a:r>
              <a:r>
                <a:rPr lang="en-US" sz="3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36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thị</a:t>
              </a:r>
              <a:r>
                <a:rPr lang="en-US" sz="3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36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trường</a:t>
              </a:r>
              <a:r>
                <a:rPr lang="en-US" sz="3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, </a:t>
              </a:r>
              <a:r>
                <a:rPr lang="en-US" sz="36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được</a:t>
              </a:r>
              <a:r>
                <a:rPr lang="en-US" sz="3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36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sử</a:t>
              </a:r>
              <a:r>
                <a:rPr lang="en-US" sz="3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36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dụng</a:t>
              </a:r>
              <a:r>
                <a:rPr lang="en-US" sz="3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36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rộng</a:t>
              </a:r>
              <a:r>
                <a:rPr lang="en-US" sz="3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36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rãi</a:t>
              </a:r>
              <a:r>
                <a:rPr lang="en-US" sz="3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36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trong</a:t>
              </a:r>
              <a:r>
                <a:rPr lang="en-US" sz="3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36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các</a:t>
              </a:r>
              <a:r>
                <a:rPr lang="en-US" sz="3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36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doanh</a:t>
              </a:r>
              <a:r>
                <a:rPr lang="en-US" sz="3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36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nghiệp</a:t>
              </a:r>
              <a:r>
                <a:rPr lang="en-US" sz="3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36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và</a:t>
              </a:r>
              <a:r>
                <a:rPr lang="en-US" sz="3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36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tổ</a:t>
              </a:r>
              <a:r>
                <a:rPr lang="en-US" sz="3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36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chức</a:t>
              </a:r>
              <a:r>
                <a:rPr lang="en-US" sz="3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.</a:t>
              </a:r>
              <a:endParaRPr lang="en-US" sz="3600" dirty="0">
                <a:solidFill>
                  <a:srgbClr val="102B3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430725" y="1028700"/>
            <a:ext cx="4642965" cy="10057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298"/>
              </a:lnSpc>
            </a:pPr>
            <a:r>
              <a:rPr lang="en-US" sz="6915" dirty="0">
                <a:solidFill>
                  <a:srgbClr val="102B30"/>
                </a:solidFill>
                <a:latin typeface="Oswald"/>
              </a:rPr>
              <a:t>3. </a:t>
            </a:r>
            <a:r>
              <a:rPr lang="en-US" sz="6915" dirty="0" err="1" smtClean="0">
                <a:solidFill>
                  <a:srgbClr val="102B30"/>
                </a:solidFill>
                <a:latin typeface="Oswald"/>
              </a:rPr>
              <a:t>OracleDB</a:t>
            </a:r>
            <a:r>
              <a:rPr lang="en-US" sz="6915" dirty="0" smtClean="0">
                <a:solidFill>
                  <a:srgbClr val="102B30"/>
                </a:solidFill>
                <a:latin typeface="Oswald"/>
              </a:rPr>
              <a:t> </a:t>
            </a:r>
            <a:endParaRPr lang="en-US" sz="6915" dirty="0">
              <a:solidFill>
                <a:srgbClr val="102B30"/>
              </a:solidFill>
              <a:latin typeface="Oswald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6800" y="6739904"/>
            <a:ext cx="9500029" cy="150858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3872847"/>
            <a:ext cx="18288000" cy="2541306"/>
            <a:chOff x="0" y="0"/>
            <a:chExt cx="2924576" cy="406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924576" cy="406400"/>
            </a:xfrm>
            <a:custGeom>
              <a:avLst/>
              <a:gdLst/>
              <a:ahLst/>
              <a:cxnLst/>
              <a:rect l="l" t="t" r="r" b="b"/>
              <a:pathLst>
                <a:path w="2924576" h="406400">
                  <a:moveTo>
                    <a:pt x="2924576" y="0"/>
                  </a:moveTo>
                  <a:lnTo>
                    <a:pt x="0" y="0"/>
                  </a:lnTo>
                  <a:lnTo>
                    <a:pt x="101600" y="203200"/>
                  </a:lnTo>
                  <a:lnTo>
                    <a:pt x="0" y="406400"/>
                  </a:lnTo>
                  <a:lnTo>
                    <a:pt x="2924576" y="406400"/>
                  </a:lnTo>
                  <a:lnTo>
                    <a:pt x="2822976" y="203200"/>
                  </a:lnTo>
                  <a:lnTo>
                    <a:pt x="2924576" y="0"/>
                  </a:lnTo>
                  <a:close/>
                </a:path>
              </a:pathLst>
            </a:custGeom>
            <a:solidFill>
              <a:srgbClr val="49958B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88900" y="-38100"/>
              <a:ext cx="2746776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062096" y="2980131"/>
            <a:ext cx="1785431" cy="1785431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7C64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999"/>
                </a:lnSpc>
              </a:pPr>
              <a:r>
                <a:rPr lang="en-US" sz="4999">
                  <a:solidFill>
                    <a:srgbClr val="FFFFFF"/>
                  </a:solidFill>
                  <a:latin typeface="Muli Bold"/>
                </a:rPr>
                <a:t>3</a:t>
              </a:r>
            </a:p>
          </p:txBody>
        </p:sp>
      </p:grpSp>
      <p:sp>
        <p:nvSpPr>
          <p:cNvPr id="8" name="Freeform 8"/>
          <p:cNvSpPr/>
          <p:nvPr/>
        </p:nvSpPr>
        <p:spPr>
          <a:xfrm>
            <a:off x="-2476083" y="-1903740"/>
            <a:ext cx="4952166" cy="4114800"/>
          </a:xfrm>
          <a:custGeom>
            <a:avLst/>
            <a:gdLst/>
            <a:ahLst/>
            <a:cxnLst/>
            <a:rect l="l" t="t" r="r" b="b"/>
            <a:pathLst>
              <a:path w="4952166" h="4114800">
                <a:moveTo>
                  <a:pt x="0" y="0"/>
                </a:moveTo>
                <a:lnTo>
                  <a:pt x="4952166" y="0"/>
                </a:lnTo>
                <a:lnTo>
                  <a:pt x="495216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3343093">
            <a:off x="15214217" y="-701031"/>
            <a:ext cx="2177103" cy="4114800"/>
          </a:xfrm>
          <a:custGeom>
            <a:avLst/>
            <a:gdLst/>
            <a:ahLst/>
            <a:cxnLst/>
            <a:rect l="l" t="t" r="r" b="b"/>
            <a:pathLst>
              <a:path w="2177103" h="4114800">
                <a:moveTo>
                  <a:pt x="0" y="0"/>
                </a:moveTo>
                <a:lnTo>
                  <a:pt x="2177104" y="0"/>
                </a:lnTo>
                <a:lnTo>
                  <a:pt x="217710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6015771" y="7200900"/>
            <a:ext cx="4544458" cy="4114800"/>
          </a:xfrm>
          <a:custGeom>
            <a:avLst/>
            <a:gdLst/>
            <a:ahLst/>
            <a:cxnLst/>
            <a:rect l="l" t="t" r="r" b="b"/>
            <a:pathLst>
              <a:path w="4544458" h="4114800">
                <a:moveTo>
                  <a:pt x="0" y="0"/>
                </a:moveTo>
                <a:lnTo>
                  <a:pt x="4544458" y="0"/>
                </a:lnTo>
                <a:lnTo>
                  <a:pt x="45444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4699517" y="4765562"/>
            <a:ext cx="9787610" cy="1638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959"/>
              </a:lnSpc>
            </a:pPr>
            <a:r>
              <a:rPr lang="en-US" sz="10799">
                <a:solidFill>
                  <a:srgbClr val="FF7C64"/>
                </a:solidFill>
                <a:latin typeface="Oswald"/>
              </a:rPr>
              <a:t>Phân tích hệ thống</a:t>
            </a: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2B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961607">
            <a:off x="13657874" y="-4959564"/>
            <a:ext cx="7202852" cy="7163563"/>
          </a:xfrm>
          <a:custGeom>
            <a:avLst/>
            <a:gdLst/>
            <a:ahLst/>
            <a:cxnLst/>
            <a:rect l="l" t="t" r="r" b="b"/>
            <a:pathLst>
              <a:path w="7202852" h="7163563">
                <a:moveTo>
                  <a:pt x="0" y="0"/>
                </a:moveTo>
                <a:lnTo>
                  <a:pt x="7202852" y="0"/>
                </a:lnTo>
                <a:lnTo>
                  <a:pt x="7202852" y="7163563"/>
                </a:lnTo>
                <a:lnTo>
                  <a:pt x="0" y="71635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5000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961607">
            <a:off x="-4799577" y="7045791"/>
            <a:ext cx="7202852" cy="7163563"/>
          </a:xfrm>
          <a:custGeom>
            <a:avLst/>
            <a:gdLst/>
            <a:ahLst/>
            <a:cxnLst/>
            <a:rect l="l" t="t" r="r" b="b"/>
            <a:pathLst>
              <a:path w="7202852" h="7163563">
                <a:moveTo>
                  <a:pt x="0" y="0"/>
                </a:moveTo>
                <a:lnTo>
                  <a:pt x="7202852" y="0"/>
                </a:lnTo>
                <a:lnTo>
                  <a:pt x="7202852" y="7163563"/>
                </a:lnTo>
                <a:lnTo>
                  <a:pt x="0" y="71635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5000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457200" y="419100"/>
            <a:ext cx="11963400" cy="11541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381760" lvl="1" indent="-690880" algn="l">
              <a:lnSpc>
                <a:spcPts val="8960"/>
              </a:lnSpc>
              <a:buAutoNum type="arabicPeriod"/>
            </a:pPr>
            <a:r>
              <a:rPr lang="en-US" sz="6400" dirty="0" err="1">
                <a:solidFill>
                  <a:srgbClr val="FFFFFF"/>
                </a:solidFill>
                <a:latin typeface="Oswald"/>
              </a:rPr>
              <a:t>Sơ</a:t>
            </a:r>
            <a:r>
              <a:rPr lang="en-US" sz="6400" dirty="0">
                <a:solidFill>
                  <a:srgbClr val="FFFFFF"/>
                </a:solidFill>
                <a:latin typeface="Oswald"/>
              </a:rPr>
              <a:t> </a:t>
            </a:r>
            <a:r>
              <a:rPr lang="en-US" sz="6400" dirty="0" err="1">
                <a:solidFill>
                  <a:srgbClr val="FFFFFF"/>
                </a:solidFill>
                <a:latin typeface="Oswald"/>
              </a:rPr>
              <a:t>đồ</a:t>
            </a:r>
            <a:r>
              <a:rPr lang="en-US" sz="6400" dirty="0">
                <a:solidFill>
                  <a:srgbClr val="FFFFFF"/>
                </a:solidFill>
                <a:latin typeface="Oswald"/>
              </a:rPr>
              <a:t> </a:t>
            </a:r>
            <a:r>
              <a:rPr lang="en-US" sz="6400" dirty="0" err="1">
                <a:solidFill>
                  <a:srgbClr val="FFFFFF"/>
                </a:solidFill>
                <a:latin typeface="Oswald"/>
              </a:rPr>
              <a:t>usecase</a:t>
            </a:r>
            <a:r>
              <a:rPr lang="en-US" sz="6400" dirty="0">
                <a:solidFill>
                  <a:srgbClr val="FFFFFF"/>
                </a:solidFill>
                <a:latin typeface="Oswald"/>
              </a:rPr>
              <a:t> </a:t>
            </a:r>
            <a:r>
              <a:rPr lang="en-US" sz="6400" dirty="0" err="1" smtClean="0">
                <a:solidFill>
                  <a:srgbClr val="FFFFFF"/>
                </a:solidFill>
                <a:latin typeface="Oswald"/>
              </a:rPr>
              <a:t>chính</a:t>
            </a:r>
            <a:r>
              <a:rPr lang="en-US" sz="6400" dirty="0" smtClean="0">
                <a:solidFill>
                  <a:srgbClr val="FFFFFF"/>
                </a:solidFill>
                <a:latin typeface="Oswald"/>
              </a:rPr>
              <a:t> </a:t>
            </a:r>
            <a:r>
              <a:rPr lang="en-US" sz="6400" dirty="0" err="1" smtClean="0">
                <a:solidFill>
                  <a:srgbClr val="FFFFFF"/>
                </a:solidFill>
                <a:latin typeface="Oswald"/>
              </a:rPr>
              <a:t>của</a:t>
            </a:r>
            <a:r>
              <a:rPr lang="en-US" sz="6400" dirty="0" smtClean="0">
                <a:solidFill>
                  <a:srgbClr val="FFFFFF"/>
                </a:solidFill>
                <a:latin typeface="Oswald"/>
              </a:rPr>
              <a:t> (Admin)</a:t>
            </a:r>
            <a:endParaRPr lang="en-US" sz="6400" dirty="0">
              <a:solidFill>
                <a:srgbClr val="FFFFFF"/>
              </a:solidFill>
              <a:latin typeface="Oswald"/>
            </a:endParaRPr>
          </a:p>
        </p:txBody>
      </p:sp>
      <p:pic>
        <p:nvPicPr>
          <p:cNvPr id="6" name="Picture 5"/>
          <p:cNvPicPr/>
          <p:nvPr/>
        </p:nvPicPr>
        <p:blipFill>
          <a:blip r:embed="rId4"/>
          <a:stretch>
            <a:fillRect/>
          </a:stretch>
        </p:blipFill>
        <p:spPr>
          <a:xfrm>
            <a:off x="2819400" y="1790700"/>
            <a:ext cx="12420600" cy="8153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961607">
            <a:off x="13657874" y="-4959564"/>
            <a:ext cx="7202852" cy="7163563"/>
          </a:xfrm>
          <a:custGeom>
            <a:avLst/>
            <a:gdLst/>
            <a:ahLst/>
            <a:cxnLst/>
            <a:rect l="l" t="t" r="r" b="b"/>
            <a:pathLst>
              <a:path w="7202852" h="7163563">
                <a:moveTo>
                  <a:pt x="0" y="0"/>
                </a:moveTo>
                <a:lnTo>
                  <a:pt x="7202852" y="0"/>
                </a:lnTo>
                <a:lnTo>
                  <a:pt x="7202852" y="7163563"/>
                </a:lnTo>
                <a:lnTo>
                  <a:pt x="0" y="71635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5000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961607">
            <a:off x="-4799577" y="7045791"/>
            <a:ext cx="7202852" cy="7163563"/>
          </a:xfrm>
          <a:custGeom>
            <a:avLst/>
            <a:gdLst/>
            <a:ahLst/>
            <a:cxnLst/>
            <a:rect l="l" t="t" r="r" b="b"/>
            <a:pathLst>
              <a:path w="7202852" h="7163563">
                <a:moveTo>
                  <a:pt x="0" y="0"/>
                </a:moveTo>
                <a:lnTo>
                  <a:pt x="7202852" y="0"/>
                </a:lnTo>
                <a:lnTo>
                  <a:pt x="7202852" y="7163563"/>
                </a:lnTo>
                <a:lnTo>
                  <a:pt x="0" y="71635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5000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457200" y="419100"/>
            <a:ext cx="14097000" cy="11541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90880" lvl="1" algn="l">
              <a:lnSpc>
                <a:spcPts val="8960"/>
              </a:lnSpc>
            </a:pPr>
            <a:r>
              <a:rPr lang="en-US" sz="6400" dirty="0" smtClean="0">
                <a:latin typeface="Oswald"/>
              </a:rPr>
              <a:t>2. </a:t>
            </a:r>
            <a:r>
              <a:rPr lang="en-US" sz="6400" dirty="0" err="1" smtClean="0">
                <a:latin typeface="Oswald"/>
              </a:rPr>
              <a:t>Sơ</a:t>
            </a:r>
            <a:r>
              <a:rPr lang="en-US" sz="6400" dirty="0" smtClean="0">
                <a:latin typeface="Oswald"/>
              </a:rPr>
              <a:t> </a:t>
            </a:r>
            <a:r>
              <a:rPr lang="en-US" sz="6400" dirty="0" err="1">
                <a:latin typeface="Oswald"/>
              </a:rPr>
              <a:t>đồ</a:t>
            </a:r>
            <a:r>
              <a:rPr lang="en-US" sz="6400" dirty="0">
                <a:latin typeface="Oswald"/>
              </a:rPr>
              <a:t> </a:t>
            </a:r>
            <a:r>
              <a:rPr lang="en-US" sz="6400" dirty="0" err="1">
                <a:latin typeface="Oswald"/>
              </a:rPr>
              <a:t>usecase</a:t>
            </a:r>
            <a:r>
              <a:rPr lang="en-US" sz="6400" dirty="0">
                <a:latin typeface="Oswald"/>
              </a:rPr>
              <a:t> </a:t>
            </a:r>
            <a:r>
              <a:rPr lang="en-US" sz="6400" dirty="0" err="1" smtClean="0">
                <a:latin typeface="Oswald"/>
              </a:rPr>
              <a:t>chính</a:t>
            </a:r>
            <a:r>
              <a:rPr lang="en-US" sz="6400" dirty="0" smtClean="0">
                <a:latin typeface="Oswald"/>
              </a:rPr>
              <a:t> </a:t>
            </a:r>
            <a:r>
              <a:rPr lang="en-US" sz="6400" dirty="0" err="1" smtClean="0">
                <a:latin typeface="Oswald"/>
              </a:rPr>
              <a:t>của</a:t>
            </a:r>
            <a:r>
              <a:rPr lang="en-US" sz="6400" dirty="0" smtClean="0">
                <a:latin typeface="Oswald"/>
              </a:rPr>
              <a:t> (</a:t>
            </a:r>
            <a:r>
              <a:rPr lang="en-US" sz="6400" dirty="0" err="1" smtClean="0">
                <a:latin typeface="Oswald"/>
              </a:rPr>
              <a:t>Khách</a:t>
            </a:r>
            <a:r>
              <a:rPr lang="en-US" sz="6400" dirty="0" smtClean="0">
                <a:latin typeface="Oswald"/>
              </a:rPr>
              <a:t> </a:t>
            </a:r>
            <a:r>
              <a:rPr lang="en-US" sz="6400" dirty="0" err="1" smtClean="0">
                <a:latin typeface="Oswald"/>
              </a:rPr>
              <a:t>Hàng</a:t>
            </a:r>
            <a:r>
              <a:rPr lang="en-US" sz="6400" dirty="0" smtClean="0">
                <a:latin typeface="Oswald"/>
              </a:rPr>
              <a:t>)</a:t>
            </a:r>
            <a:endParaRPr lang="en-US" sz="6400" dirty="0">
              <a:latin typeface="Oswald"/>
            </a:endParaRPr>
          </a:p>
        </p:txBody>
      </p:sp>
      <p:pic>
        <p:nvPicPr>
          <p:cNvPr id="7" name="Picture 6"/>
          <p:cNvPicPr/>
          <p:nvPr/>
        </p:nvPicPr>
        <p:blipFill>
          <a:blip r:embed="rId4"/>
          <a:stretch>
            <a:fillRect/>
          </a:stretch>
        </p:blipFill>
        <p:spPr>
          <a:xfrm>
            <a:off x="2268949" y="1933210"/>
            <a:ext cx="13335000" cy="7388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110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744918" y="142371"/>
            <a:ext cx="16230600" cy="11193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175"/>
              </a:lnSpc>
            </a:pPr>
            <a:r>
              <a:rPr lang="en-US" sz="6554" dirty="0">
                <a:solidFill>
                  <a:srgbClr val="FF7C64"/>
                </a:solidFill>
                <a:latin typeface="Oswald Bold"/>
              </a:rPr>
              <a:t>2. </a:t>
            </a:r>
            <a:r>
              <a:rPr lang="en-US" sz="6554" dirty="0" err="1">
                <a:solidFill>
                  <a:srgbClr val="FF7C64"/>
                </a:solidFill>
                <a:latin typeface="Oswald Bold"/>
              </a:rPr>
              <a:t>Cơ</a:t>
            </a:r>
            <a:r>
              <a:rPr lang="en-US" sz="6554" dirty="0">
                <a:solidFill>
                  <a:srgbClr val="FF7C64"/>
                </a:solidFill>
                <a:latin typeface="Oswald Bold"/>
              </a:rPr>
              <a:t> </a:t>
            </a:r>
            <a:r>
              <a:rPr lang="en-US" sz="6554" dirty="0" err="1">
                <a:solidFill>
                  <a:srgbClr val="FF7C64"/>
                </a:solidFill>
                <a:latin typeface="Oswald Bold"/>
              </a:rPr>
              <a:t>sở</a:t>
            </a:r>
            <a:r>
              <a:rPr lang="en-US" sz="6554" dirty="0">
                <a:solidFill>
                  <a:srgbClr val="FF7C64"/>
                </a:solidFill>
                <a:latin typeface="Oswald Bold"/>
              </a:rPr>
              <a:t> </a:t>
            </a:r>
            <a:r>
              <a:rPr lang="en-US" sz="6554" dirty="0" err="1">
                <a:solidFill>
                  <a:srgbClr val="FF7C64"/>
                </a:solidFill>
                <a:latin typeface="Oswald Bold"/>
              </a:rPr>
              <a:t>dữ</a:t>
            </a:r>
            <a:r>
              <a:rPr lang="en-US" sz="6554" dirty="0">
                <a:solidFill>
                  <a:srgbClr val="FF7C64"/>
                </a:solidFill>
                <a:latin typeface="Oswald Bold"/>
              </a:rPr>
              <a:t> </a:t>
            </a:r>
            <a:r>
              <a:rPr lang="en-US" sz="6554" dirty="0" err="1">
                <a:solidFill>
                  <a:srgbClr val="FF7C64"/>
                </a:solidFill>
                <a:latin typeface="Oswald Bold"/>
              </a:rPr>
              <a:t>liệu</a:t>
            </a:r>
            <a:endParaRPr lang="en-US" sz="6554" dirty="0">
              <a:solidFill>
                <a:srgbClr val="FF7C64"/>
              </a:solidFill>
              <a:latin typeface="Oswald Bold"/>
            </a:endParaRPr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1524000" y="1638300"/>
            <a:ext cx="15222918" cy="8001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3872847"/>
            <a:ext cx="18288000" cy="2541306"/>
            <a:chOff x="0" y="0"/>
            <a:chExt cx="2924576" cy="406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924576" cy="406400"/>
            </a:xfrm>
            <a:custGeom>
              <a:avLst/>
              <a:gdLst/>
              <a:ahLst/>
              <a:cxnLst/>
              <a:rect l="l" t="t" r="r" b="b"/>
              <a:pathLst>
                <a:path w="2924576" h="406400">
                  <a:moveTo>
                    <a:pt x="2924576" y="0"/>
                  </a:moveTo>
                  <a:lnTo>
                    <a:pt x="0" y="0"/>
                  </a:lnTo>
                  <a:lnTo>
                    <a:pt x="101600" y="203200"/>
                  </a:lnTo>
                  <a:lnTo>
                    <a:pt x="0" y="406400"/>
                  </a:lnTo>
                  <a:lnTo>
                    <a:pt x="2924576" y="406400"/>
                  </a:lnTo>
                  <a:lnTo>
                    <a:pt x="2822976" y="203200"/>
                  </a:lnTo>
                  <a:lnTo>
                    <a:pt x="2924576" y="0"/>
                  </a:lnTo>
                  <a:close/>
                </a:path>
              </a:pathLst>
            </a:custGeom>
            <a:solidFill>
              <a:srgbClr val="49958B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88900" y="-38100"/>
              <a:ext cx="2746776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062096" y="2980131"/>
            <a:ext cx="1785431" cy="1785431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7C64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999"/>
                </a:lnSpc>
              </a:pPr>
              <a:r>
                <a:rPr lang="en-US" sz="4999">
                  <a:solidFill>
                    <a:srgbClr val="FFFFFF"/>
                  </a:solidFill>
                  <a:latin typeface="Muli Bold"/>
                </a:rPr>
                <a:t>4</a:t>
              </a:r>
            </a:p>
          </p:txBody>
        </p:sp>
      </p:grpSp>
      <p:sp>
        <p:nvSpPr>
          <p:cNvPr id="8" name="Freeform 8"/>
          <p:cNvSpPr/>
          <p:nvPr/>
        </p:nvSpPr>
        <p:spPr>
          <a:xfrm>
            <a:off x="-2476083" y="-1903740"/>
            <a:ext cx="4952166" cy="4114800"/>
          </a:xfrm>
          <a:custGeom>
            <a:avLst/>
            <a:gdLst/>
            <a:ahLst/>
            <a:cxnLst/>
            <a:rect l="l" t="t" r="r" b="b"/>
            <a:pathLst>
              <a:path w="4952166" h="4114800">
                <a:moveTo>
                  <a:pt x="0" y="0"/>
                </a:moveTo>
                <a:lnTo>
                  <a:pt x="4952166" y="0"/>
                </a:lnTo>
                <a:lnTo>
                  <a:pt x="495216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3343093">
            <a:off x="15214217" y="-701031"/>
            <a:ext cx="2177103" cy="4114800"/>
          </a:xfrm>
          <a:custGeom>
            <a:avLst/>
            <a:gdLst/>
            <a:ahLst/>
            <a:cxnLst/>
            <a:rect l="l" t="t" r="r" b="b"/>
            <a:pathLst>
              <a:path w="2177103" h="4114800">
                <a:moveTo>
                  <a:pt x="0" y="0"/>
                </a:moveTo>
                <a:lnTo>
                  <a:pt x="2177104" y="0"/>
                </a:lnTo>
                <a:lnTo>
                  <a:pt x="217710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6015771" y="7200900"/>
            <a:ext cx="4544458" cy="4114800"/>
          </a:xfrm>
          <a:custGeom>
            <a:avLst/>
            <a:gdLst/>
            <a:ahLst/>
            <a:cxnLst/>
            <a:rect l="l" t="t" r="r" b="b"/>
            <a:pathLst>
              <a:path w="4544458" h="4114800">
                <a:moveTo>
                  <a:pt x="0" y="0"/>
                </a:moveTo>
                <a:lnTo>
                  <a:pt x="4544458" y="0"/>
                </a:lnTo>
                <a:lnTo>
                  <a:pt x="45444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5184312" y="4775853"/>
            <a:ext cx="7919376" cy="1638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959"/>
              </a:lnSpc>
            </a:pPr>
            <a:r>
              <a:rPr lang="en-US" sz="10799">
                <a:solidFill>
                  <a:srgbClr val="FF7C64"/>
                </a:solidFill>
                <a:latin typeface="Oswald"/>
              </a:rPr>
              <a:t>Demo sản phẩm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3872847"/>
            <a:ext cx="18288000" cy="2541306"/>
            <a:chOff x="0" y="0"/>
            <a:chExt cx="2924576" cy="406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924576" cy="406400"/>
            </a:xfrm>
            <a:custGeom>
              <a:avLst/>
              <a:gdLst/>
              <a:ahLst/>
              <a:cxnLst/>
              <a:rect l="l" t="t" r="r" b="b"/>
              <a:pathLst>
                <a:path w="2924576" h="406400">
                  <a:moveTo>
                    <a:pt x="2924576" y="0"/>
                  </a:moveTo>
                  <a:lnTo>
                    <a:pt x="0" y="0"/>
                  </a:lnTo>
                  <a:lnTo>
                    <a:pt x="101600" y="203200"/>
                  </a:lnTo>
                  <a:lnTo>
                    <a:pt x="0" y="406400"/>
                  </a:lnTo>
                  <a:lnTo>
                    <a:pt x="2924576" y="406400"/>
                  </a:lnTo>
                  <a:lnTo>
                    <a:pt x="2822976" y="203200"/>
                  </a:lnTo>
                  <a:lnTo>
                    <a:pt x="2924576" y="0"/>
                  </a:lnTo>
                  <a:close/>
                </a:path>
              </a:pathLst>
            </a:custGeom>
            <a:solidFill>
              <a:srgbClr val="49958B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88900" y="-38100"/>
              <a:ext cx="2746776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062096" y="2980131"/>
            <a:ext cx="1785431" cy="1785431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7C64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999"/>
                </a:lnSpc>
              </a:pPr>
              <a:r>
                <a:rPr lang="en-US" sz="4999">
                  <a:solidFill>
                    <a:srgbClr val="FFFFFF"/>
                  </a:solidFill>
                  <a:latin typeface="Muli Bold"/>
                </a:rPr>
                <a:t>5</a:t>
              </a:r>
            </a:p>
          </p:txBody>
        </p:sp>
      </p:grpSp>
      <p:sp>
        <p:nvSpPr>
          <p:cNvPr id="8" name="Freeform 8"/>
          <p:cNvSpPr/>
          <p:nvPr/>
        </p:nvSpPr>
        <p:spPr>
          <a:xfrm>
            <a:off x="-2476083" y="-1903740"/>
            <a:ext cx="4952166" cy="4114800"/>
          </a:xfrm>
          <a:custGeom>
            <a:avLst/>
            <a:gdLst/>
            <a:ahLst/>
            <a:cxnLst/>
            <a:rect l="l" t="t" r="r" b="b"/>
            <a:pathLst>
              <a:path w="4952166" h="4114800">
                <a:moveTo>
                  <a:pt x="0" y="0"/>
                </a:moveTo>
                <a:lnTo>
                  <a:pt x="4952166" y="0"/>
                </a:lnTo>
                <a:lnTo>
                  <a:pt x="495216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3343093">
            <a:off x="15214217" y="-701031"/>
            <a:ext cx="2177103" cy="4114800"/>
          </a:xfrm>
          <a:custGeom>
            <a:avLst/>
            <a:gdLst/>
            <a:ahLst/>
            <a:cxnLst/>
            <a:rect l="l" t="t" r="r" b="b"/>
            <a:pathLst>
              <a:path w="2177103" h="4114800">
                <a:moveTo>
                  <a:pt x="0" y="0"/>
                </a:moveTo>
                <a:lnTo>
                  <a:pt x="2177104" y="0"/>
                </a:lnTo>
                <a:lnTo>
                  <a:pt x="217710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6015771" y="7200900"/>
            <a:ext cx="4544458" cy="4114800"/>
          </a:xfrm>
          <a:custGeom>
            <a:avLst/>
            <a:gdLst/>
            <a:ahLst/>
            <a:cxnLst/>
            <a:rect l="l" t="t" r="r" b="b"/>
            <a:pathLst>
              <a:path w="4544458" h="4114800">
                <a:moveTo>
                  <a:pt x="0" y="0"/>
                </a:moveTo>
                <a:lnTo>
                  <a:pt x="4544458" y="0"/>
                </a:lnTo>
                <a:lnTo>
                  <a:pt x="45444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2476083" y="4765562"/>
            <a:ext cx="15415960" cy="1638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959"/>
              </a:lnSpc>
            </a:pPr>
            <a:r>
              <a:rPr lang="en-US" sz="10799">
                <a:solidFill>
                  <a:srgbClr val="FF7C64"/>
                </a:solidFill>
                <a:latin typeface="Oswald"/>
              </a:rPr>
              <a:t>Hạn chế và hướng phát triển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9958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2423541">
            <a:off x="15999193" y="477797"/>
            <a:ext cx="1053096" cy="1026290"/>
          </a:xfrm>
          <a:custGeom>
            <a:avLst/>
            <a:gdLst/>
            <a:ahLst/>
            <a:cxnLst/>
            <a:rect l="l" t="t" r="r" b="b"/>
            <a:pathLst>
              <a:path w="1053096" h="1026290">
                <a:moveTo>
                  <a:pt x="0" y="0"/>
                </a:moveTo>
                <a:lnTo>
                  <a:pt x="1053096" y="0"/>
                </a:lnTo>
                <a:lnTo>
                  <a:pt x="1053096" y="1026290"/>
                </a:lnTo>
                <a:lnTo>
                  <a:pt x="0" y="10262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6804965" y="729964"/>
            <a:ext cx="4678070" cy="10623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333180" lvl="1" indent="-666590" algn="l">
              <a:lnSpc>
                <a:spcPts val="8644"/>
              </a:lnSpc>
              <a:buAutoNum type="arabicPeriod"/>
            </a:pPr>
            <a:r>
              <a:rPr lang="en-US" sz="6174">
                <a:solidFill>
                  <a:srgbClr val="FFFFFF"/>
                </a:solidFill>
                <a:latin typeface="Oswald"/>
              </a:rPr>
              <a:t>Hạn chế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7374974" y="2705460"/>
            <a:ext cx="9095419" cy="1368786"/>
            <a:chOff x="0" y="0"/>
            <a:chExt cx="12127226" cy="1825047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1841563" cy="1825047"/>
              <a:chOff x="0" y="0"/>
              <a:chExt cx="812800" cy="805511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812800" cy="805511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05511">
                    <a:moveTo>
                      <a:pt x="406400" y="0"/>
                    </a:moveTo>
                    <a:lnTo>
                      <a:pt x="812800" y="805511"/>
                    </a:lnTo>
                    <a:lnTo>
                      <a:pt x="0" y="805511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F7C64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127000" y="316837"/>
                <a:ext cx="558800" cy="43113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919"/>
                  </a:lnSpc>
                </a:pPr>
                <a:r>
                  <a:rPr lang="en-US" sz="2799">
                    <a:solidFill>
                      <a:srgbClr val="FFFFFF"/>
                    </a:solidFill>
                    <a:latin typeface="Muli Bold"/>
                  </a:rPr>
                  <a:t>1</a:t>
                </a:r>
              </a:p>
            </p:txBody>
          </p:sp>
        </p:grpSp>
        <p:sp>
          <p:nvSpPr>
            <p:cNvPr id="9" name="TextBox 9"/>
            <p:cNvSpPr txBox="1"/>
            <p:nvPr/>
          </p:nvSpPr>
          <p:spPr>
            <a:xfrm>
              <a:off x="2358702" y="541050"/>
              <a:ext cx="9768524" cy="6762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3000">
                  <a:solidFill>
                    <a:srgbClr val="FFFFFF"/>
                  </a:solidFill>
                  <a:latin typeface="DejaVu Serif Bold"/>
                </a:rPr>
                <a:t>Giao diện chưa tối ưu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7374974" y="4532852"/>
            <a:ext cx="9095419" cy="1368786"/>
            <a:chOff x="0" y="0"/>
            <a:chExt cx="12127226" cy="1825047"/>
          </a:xfrm>
        </p:grpSpPr>
        <p:grpSp>
          <p:nvGrpSpPr>
            <p:cNvPr id="11" name="Group 11"/>
            <p:cNvGrpSpPr/>
            <p:nvPr/>
          </p:nvGrpSpPr>
          <p:grpSpPr>
            <a:xfrm>
              <a:off x="0" y="0"/>
              <a:ext cx="1841563" cy="1825047"/>
              <a:chOff x="0" y="0"/>
              <a:chExt cx="812800" cy="805511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812800" cy="805511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05511">
                    <a:moveTo>
                      <a:pt x="406400" y="0"/>
                    </a:moveTo>
                    <a:lnTo>
                      <a:pt x="812800" y="805511"/>
                    </a:lnTo>
                    <a:lnTo>
                      <a:pt x="0" y="805511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F7C64"/>
              </a:solidFill>
            </p:spPr>
          </p:sp>
          <p:sp>
            <p:nvSpPr>
              <p:cNvPr id="13" name="TextBox 13"/>
              <p:cNvSpPr txBox="1"/>
              <p:nvPr/>
            </p:nvSpPr>
            <p:spPr>
              <a:xfrm>
                <a:off x="127000" y="316837"/>
                <a:ext cx="558800" cy="43113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919"/>
                  </a:lnSpc>
                </a:pPr>
                <a:r>
                  <a:rPr lang="en-US" sz="2799">
                    <a:solidFill>
                      <a:srgbClr val="FFFFFF"/>
                    </a:solidFill>
                    <a:latin typeface="Muli Bold"/>
                  </a:rPr>
                  <a:t>2</a:t>
                </a:r>
              </a:p>
            </p:txBody>
          </p:sp>
        </p:grpSp>
        <p:sp>
          <p:nvSpPr>
            <p:cNvPr id="14" name="TextBox 14"/>
            <p:cNvSpPr txBox="1"/>
            <p:nvPr/>
          </p:nvSpPr>
          <p:spPr>
            <a:xfrm>
              <a:off x="2358702" y="442723"/>
              <a:ext cx="9768524" cy="6762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3000">
                  <a:solidFill>
                    <a:srgbClr val="FFFFFF"/>
                  </a:solidFill>
                  <a:latin typeface="DejaVu Serif Bold"/>
                </a:rPr>
                <a:t>Các chức năng cần được bổ sung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7374974" y="6358839"/>
            <a:ext cx="9095419" cy="1368786"/>
            <a:chOff x="0" y="0"/>
            <a:chExt cx="12127226" cy="1825047"/>
          </a:xfrm>
        </p:grpSpPr>
        <p:grpSp>
          <p:nvGrpSpPr>
            <p:cNvPr id="16" name="Group 16"/>
            <p:cNvGrpSpPr/>
            <p:nvPr/>
          </p:nvGrpSpPr>
          <p:grpSpPr>
            <a:xfrm>
              <a:off x="0" y="0"/>
              <a:ext cx="1841563" cy="1825047"/>
              <a:chOff x="0" y="0"/>
              <a:chExt cx="812800" cy="805511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812800" cy="805511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05511">
                    <a:moveTo>
                      <a:pt x="406400" y="0"/>
                    </a:moveTo>
                    <a:lnTo>
                      <a:pt x="812800" y="805511"/>
                    </a:lnTo>
                    <a:lnTo>
                      <a:pt x="0" y="805511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F7C64"/>
              </a:solidFill>
            </p:spPr>
          </p:sp>
          <p:sp>
            <p:nvSpPr>
              <p:cNvPr id="18" name="TextBox 18"/>
              <p:cNvSpPr txBox="1"/>
              <p:nvPr/>
            </p:nvSpPr>
            <p:spPr>
              <a:xfrm>
                <a:off x="127000" y="316837"/>
                <a:ext cx="558800" cy="43113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919"/>
                  </a:lnSpc>
                </a:pPr>
                <a:r>
                  <a:rPr lang="en-US" sz="2799">
                    <a:solidFill>
                      <a:srgbClr val="FFFFFF"/>
                    </a:solidFill>
                    <a:latin typeface="Muli Bold"/>
                  </a:rPr>
                  <a:t>3</a:t>
                </a:r>
              </a:p>
            </p:txBody>
          </p:sp>
        </p:grpSp>
        <p:sp>
          <p:nvSpPr>
            <p:cNvPr id="19" name="TextBox 19"/>
            <p:cNvSpPr txBox="1"/>
            <p:nvPr/>
          </p:nvSpPr>
          <p:spPr>
            <a:xfrm>
              <a:off x="2358702" y="541050"/>
              <a:ext cx="9768524" cy="6762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3000">
                  <a:solidFill>
                    <a:srgbClr val="FFFFFF"/>
                  </a:solidFill>
                  <a:latin typeface="DejaVu Serif Bold"/>
                </a:rPr>
                <a:t>Chưa tư tích hợp Chatbox</a:t>
              </a:r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384350" y="470026"/>
            <a:ext cx="5703421" cy="31484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588"/>
              </a:lnSpc>
              <a:spcBef>
                <a:spcPct val="0"/>
              </a:spcBef>
            </a:pPr>
            <a:r>
              <a:rPr lang="en-US" sz="14706" spc="-823">
                <a:solidFill>
                  <a:srgbClr val="000000"/>
                </a:solidFill>
                <a:latin typeface="Balabeloo"/>
              </a:rPr>
              <a:t>LIMITED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"/>
            <a:ext cx="7239000" cy="10287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AC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679035" y="7527387"/>
            <a:ext cx="8376762" cy="10286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dirty="0">
                <a:solidFill>
                  <a:srgbClr val="FFFFFF"/>
                </a:solidFill>
                <a:latin typeface="Oswald"/>
              </a:rPr>
              <a:t>5.Hạn </a:t>
            </a:r>
            <a:r>
              <a:rPr lang="en-US" sz="6000" dirty="0" err="1">
                <a:solidFill>
                  <a:srgbClr val="FFFFFF"/>
                </a:solidFill>
                <a:latin typeface="Oswald"/>
              </a:rPr>
              <a:t>chế</a:t>
            </a:r>
            <a:r>
              <a:rPr lang="en-US" sz="6000" dirty="0">
                <a:solidFill>
                  <a:srgbClr val="FFFFFF"/>
                </a:solidFill>
                <a:latin typeface="Oswald"/>
              </a:rPr>
              <a:t> </a:t>
            </a:r>
            <a:r>
              <a:rPr lang="en-US" sz="6000" dirty="0" err="1">
                <a:solidFill>
                  <a:srgbClr val="FFFFFF"/>
                </a:solidFill>
                <a:latin typeface="Oswald"/>
              </a:rPr>
              <a:t>và</a:t>
            </a:r>
            <a:r>
              <a:rPr lang="en-US" sz="6000" dirty="0">
                <a:solidFill>
                  <a:srgbClr val="FFFFFF"/>
                </a:solidFill>
                <a:latin typeface="Oswald"/>
              </a:rPr>
              <a:t> </a:t>
            </a:r>
            <a:r>
              <a:rPr lang="en-US" sz="6000" dirty="0" err="1">
                <a:solidFill>
                  <a:srgbClr val="FFFFFF"/>
                </a:solidFill>
                <a:latin typeface="Oswald"/>
              </a:rPr>
              <a:t>hướng</a:t>
            </a:r>
            <a:r>
              <a:rPr lang="en-US" sz="6000" dirty="0">
                <a:solidFill>
                  <a:srgbClr val="FFFFFF"/>
                </a:solidFill>
                <a:latin typeface="Oswald"/>
              </a:rPr>
              <a:t> </a:t>
            </a:r>
            <a:r>
              <a:rPr lang="en-US" sz="6000" dirty="0" err="1">
                <a:solidFill>
                  <a:srgbClr val="FFFFFF"/>
                </a:solidFill>
                <a:latin typeface="Oswald"/>
              </a:rPr>
              <a:t>phát</a:t>
            </a:r>
            <a:r>
              <a:rPr lang="en-US" sz="6000" dirty="0">
                <a:solidFill>
                  <a:srgbClr val="FFFFFF"/>
                </a:solidFill>
                <a:latin typeface="Oswald"/>
              </a:rPr>
              <a:t> </a:t>
            </a:r>
            <a:r>
              <a:rPr lang="en-US" sz="6000" dirty="0" err="1">
                <a:solidFill>
                  <a:srgbClr val="FFFFFF"/>
                </a:solidFill>
                <a:latin typeface="Oswald"/>
              </a:rPr>
              <a:t>triển</a:t>
            </a:r>
            <a:endParaRPr lang="en-US" sz="6000" dirty="0">
              <a:solidFill>
                <a:srgbClr val="FFFFFF"/>
              </a:solidFill>
              <a:latin typeface="Oswa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028700" y="573204"/>
            <a:ext cx="8433598" cy="1152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00"/>
              </a:lnSpc>
            </a:pPr>
            <a:r>
              <a:rPr lang="en-US" sz="7500" dirty="0" err="1">
                <a:solidFill>
                  <a:srgbClr val="FFFFFF"/>
                </a:solidFill>
                <a:latin typeface="Oswald"/>
              </a:rPr>
              <a:t>Nội</a:t>
            </a:r>
            <a:r>
              <a:rPr lang="en-US" sz="7500" dirty="0">
                <a:solidFill>
                  <a:srgbClr val="FFFFFF"/>
                </a:solidFill>
                <a:latin typeface="Oswald"/>
              </a:rPr>
              <a:t> dung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288834" y="2038783"/>
            <a:ext cx="6919800" cy="10286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dirty="0">
                <a:solidFill>
                  <a:srgbClr val="FFFFFF"/>
                </a:solidFill>
                <a:latin typeface="Oswald"/>
              </a:rPr>
              <a:t>1.Tổng </a:t>
            </a:r>
            <a:r>
              <a:rPr lang="en-US" sz="6000" dirty="0" err="1">
                <a:solidFill>
                  <a:srgbClr val="FFFFFF"/>
                </a:solidFill>
                <a:latin typeface="Oswald"/>
              </a:rPr>
              <a:t>quan</a:t>
            </a:r>
            <a:r>
              <a:rPr lang="en-US" sz="6000" dirty="0">
                <a:solidFill>
                  <a:srgbClr val="FFFFFF"/>
                </a:solidFill>
                <a:latin typeface="Oswald"/>
              </a:rPr>
              <a:t> </a:t>
            </a:r>
            <a:r>
              <a:rPr lang="en-US" sz="6000" dirty="0" err="1">
                <a:solidFill>
                  <a:srgbClr val="FFFFFF"/>
                </a:solidFill>
                <a:latin typeface="Oswald"/>
              </a:rPr>
              <a:t>về</a:t>
            </a:r>
            <a:r>
              <a:rPr lang="en-US" sz="6000" dirty="0">
                <a:solidFill>
                  <a:srgbClr val="FFFFFF"/>
                </a:solidFill>
                <a:latin typeface="Oswald"/>
              </a:rPr>
              <a:t> </a:t>
            </a:r>
            <a:r>
              <a:rPr lang="en-US" sz="6000" dirty="0" err="1">
                <a:solidFill>
                  <a:srgbClr val="FFFFFF"/>
                </a:solidFill>
                <a:latin typeface="Oswald"/>
              </a:rPr>
              <a:t>đề</a:t>
            </a:r>
            <a:r>
              <a:rPr lang="en-US" sz="6000" dirty="0">
                <a:solidFill>
                  <a:srgbClr val="FFFFFF"/>
                </a:solidFill>
                <a:latin typeface="Oswald"/>
              </a:rPr>
              <a:t> </a:t>
            </a:r>
            <a:r>
              <a:rPr lang="en-US" sz="6000" dirty="0" err="1">
                <a:solidFill>
                  <a:srgbClr val="FFFFFF"/>
                </a:solidFill>
                <a:latin typeface="Oswald"/>
              </a:rPr>
              <a:t>tài</a:t>
            </a:r>
            <a:r>
              <a:rPr lang="en-US" sz="6000" dirty="0">
                <a:solidFill>
                  <a:srgbClr val="FFFFFF"/>
                </a:solidFill>
                <a:latin typeface="Oswald"/>
              </a:rPr>
              <a:t>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679035" y="3381807"/>
            <a:ext cx="5872435" cy="10286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dirty="0">
                <a:solidFill>
                  <a:srgbClr val="FFFFFF"/>
                </a:solidFill>
                <a:latin typeface="Oswald"/>
              </a:rPr>
              <a:t>2.Công </a:t>
            </a:r>
            <a:r>
              <a:rPr lang="en-US" sz="6000" dirty="0" err="1">
                <a:solidFill>
                  <a:srgbClr val="FFFFFF"/>
                </a:solidFill>
                <a:latin typeface="Oswald"/>
              </a:rPr>
              <a:t>nghệ</a:t>
            </a:r>
            <a:r>
              <a:rPr lang="en-US" sz="6000" dirty="0">
                <a:solidFill>
                  <a:srgbClr val="FFFFFF"/>
                </a:solidFill>
                <a:latin typeface="Oswald"/>
              </a:rPr>
              <a:t> </a:t>
            </a:r>
            <a:r>
              <a:rPr lang="en-US" sz="6000" dirty="0" err="1">
                <a:solidFill>
                  <a:srgbClr val="FFFFFF"/>
                </a:solidFill>
                <a:latin typeface="Oswald"/>
              </a:rPr>
              <a:t>sử</a:t>
            </a:r>
            <a:r>
              <a:rPr lang="en-US" sz="6000" dirty="0">
                <a:solidFill>
                  <a:srgbClr val="FFFFFF"/>
                </a:solidFill>
                <a:latin typeface="Oswald"/>
              </a:rPr>
              <a:t> </a:t>
            </a:r>
            <a:r>
              <a:rPr lang="en-US" sz="6000" dirty="0" err="1">
                <a:solidFill>
                  <a:srgbClr val="FFFFFF"/>
                </a:solidFill>
                <a:latin typeface="Oswald"/>
              </a:rPr>
              <a:t>dụng</a:t>
            </a:r>
            <a:endParaRPr lang="en-US" sz="6000" dirty="0">
              <a:solidFill>
                <a:srgbClr val="FFFFFF"/>
              </a:solidFill>
              <a:latin typeface="Oswa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679035" y="4765139"/>
            <a:ext cx="8159222" cy="10286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dirty="0">
                <a:solidFill>
                  <a:srgbClr val="FFFFFF"/>
                </a:solidFill>
                <a:latin typeface="Oswald"/>
              </a:rPr>
              <a:t>3.Phân </a:t>
            </a:r>
            <a:r>
              <a:rPr lang="en-US" sz="6000" dirty="0" err="1">
                <a:solidFill>
                  <a:srgbClr val="FFFFFF"/>
                </a:solidFill>
                <a:latin typeface="Oswald"/>
              </a:rPr>
              <a:t>tích</a:t>
            </a:r>
            <a:r>
              <a:rPr lang="en-US" sz="6000" dirty="0">
                <a:solidFill>
                  <a:srgbClr val="FFFFFF"/>
                </a:solidFill>
                <a:latin typeface="Oswald"/>
              </a:rPr>
              <a:t> </a:t>
            </a:r>
            <a:r>
              <a:rPr lang="en-US" sz="6000" dirty="0" err="1">
                <a:solidFill>
                  <a:srgbClr val="FFFFFF"/>
                </a:solidFill>
                <a:latin typeface="Oswald"/>
              </a:rPr>
              <a:t>thiết</a:t>
            </a:r>
            <a:r>
              <a:rPr lang="en-US" sz="6000" dirty="0">
                <a:solidFill>
                  <a:srgbClr val="FFFFFF"/>
                </a:solidFill>
                <a:latin typeface="Oswald"/>
              </a:rPr>
              <a:t> </a:t>
            </a:r>
            <a:r>
              <a:rPr lang="en-US" sz="6000" dirty="0" err="1">
                <a:solidFill>
                  <a:srgbClr val="FFFFFF"/>
                </a:solidFill>
                <a:latin typeface="Oswald"/>
              </a:rPr>
              <a:t>kế</a:t>
            </a:r>
            <a:r>
              <a:rPr lang="en-US" sz="6000" dirty="0">
                <a:solidFill>
                  <a:srgbClr val="FFFFFF"/>
                </a:solidFill>
                <a:latin typeface="Oswald"/>
              </a:rPr>
              <a:t> </a:t>
            </a:r>
            <a:r>
              <a:rPr lang="en-US" sz="6000" dirty="0" err="1">
                <a:solidFill>
                  <a:srgbClr val="FFFFFF"/>
                </a:solidFill>
                <a:latin typeface="Oswald"/>
              </a:rPr>
              <a:t>hệ</a:t>
            </a:r>
            <a:r>
              <a:rPr lang="en-US" sz="6000" dirty="0">
                <a:solidFill>
                  <a:srgbClr val="FFFFFF"/>
                </a:solidFill>
                <a:latin typeface="Oswald"/>
              </a:rPr>
              <a:t> </a:t>
            </a:r>
            <a:r>
              <a:rPr lang="en-US" sz="6000" dirty="0" err="1">
                <a:solidFill>
                  <a:srgbClr val="FFFFFF"/>
                </a:solidFill>
                <a:latin typeface="Oswald"/>
              </a:rPr>
              <a:t>thống</a:t>
            </a:r>
            <a:endParaRPr lang="en-US" sz="6000" dirty="0">
              <a:solidFill>
                <a:srgbClr val="FFFFFF"/>
              </a:solidFill>
              <a:latin typeface="Oswa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679035" y="6146263"/>
            <a:ext cx="5013967" cy="10286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dirty="0">
                <a:solidFill>
                  <a:srgbClr val="FFFFFF"/>
                </a:solidFill>
                <a:latin typeface="Oswald"/>
              </a:rPr>
              <a:t>4.Demo </a:t>
            </a:r>
            <a:r>
              <a:rPr lang="en-US" sz="6000" dirty="0" err="1">
                <a:solidFill>
                  <a:srgbClr val="FFFFFF"/>
                </a:solidFill>
                <a:latin typeface="Oswald"/>
              </a:rPr>
              <a:t>sản</a:t>
            </a:r>
            <a:r>
              <a:rPr lang="en-US" sz="6000" dirty="0">
                <a:solidFill>
                  <a:srgbClr val="FFFFFF"/>
                </a:solidFill>
                <a:latin typeface="Oswald"/>
              </a:rPr>
              <a:t> </a:t>
            </a:r>
            <a:r>
              <a:rPr lang="en-US" sz="6000" dirty="0" err="1">
                <a:solidFill>
                  <a:srgbClr val="FFFFFF"/>
                </a:solidFill>
                <a:latin typeface="Oswald"/>
              </a:rPr>
              <a:t>phẩm</a:t>
            </a:r>
            <a:endParaRPr lang="en-US" sz="6000" dirty="0">
              <a:solidFill>
                <a:srgbClr val="FFFFFF"/>
              </a:solidFill>
              <a:latin typeface="Oswald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7000" y="-5444"/>
            <a:ext cx="8001000" cy="10292443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9958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159306" y="6396894"/>
            <a:ext cx="3128694" cy="4114800"/>
          </a:xfrm>
          <a:custGeom>
            <a:avLst/>
            <a:gdLst/>
            <a:ahLst/>
            <a:cxnLst/>
            <a:rect l="l" t="t" r="r" b="b"/>
            <a:pathLst>
              <a:path w="3128694" h="4114800">
                <a:moveTo>
                  <a:pt x="0" y="0"/>
                </a:moveTo>
                <a:lnTo>
                  <a:pt x="3128694" y="0"/>
                </a:lnTo>
                <a:lnTo>
                  <a:pt x="312869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-379673"/>
            <a:ext cx="5325035" cy="4114800"/>
          </a:xfrm>
          <a:custGeom>
            <a:avLst/>
            <a:gdLst/>
            <a:ahLst/>
            <a:cxnLst/>
            <a:rect l="l" t="t" r="r" b="b"/>
            <a:pathLst>
              <a:path w="5325035" h="4114800">
                <a:moveTo>
                  <a:pt x="0" y="0"/>
                </a:moveTo>
                <a:lnTo>
                  <a:pt x="5325035" y="0"/>
                </a:lnTo>
                <a:lnTo>
                  <a:pt x="53250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7809956" y="1371022"/>
            <a:ext cx="8627375" cy="11353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344"/>
              </a:lnSpc>
            </a:pPr>
            <a:r>
              <a:rPr lang="en-US" sz="6674">
                <a:solidFill>
                  <a:srgbClr val="FFFFFF"/>
                </a:solidFill>
                <a:latin typeface="Oswald"/>
              </a:rPr>
              <a:t>2. Hướng phát triển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2386449" y="4287577"/>
            <a:ext cx="8993581" cy="1194218"/>
            <a:chOff x="0" y="0"/>
            <a:chExt cx="11991441" cy="1592290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1623821" cy="1592290"/>
              <a:chOff x="0" y="0"/>
              <a:chExt cx="320755" cy="314526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320755" cy="314526"/>
              </a:xfrm>
              <a:custGeom>
                <a:avLst/>
                <a:gdLst/>
                <a:ahLst/>
                <a:cxnLst/>
                <a:rect l="l" t="t" r="r" b="b"/>
                <a:pathLst>
                  <a:path w="320755" h="314526">
                    <a:moveTo>
                      <a:pt x="157263" y="0"/>
                    </a:moveTo>
                    <a:lnTo>
                      <a:pt x="163492" y="0"/>
                    </a:lnTo>
                    <a:cubicBezTo>
                      <a:pt x="250346" y="0"/>
                      <a:pt x="320755" y="70409"/>
                      <a:pt x="320755" y="157263"/>
                    </a:cubicBezTo>
                    <a:lnTo>
                      <a:pt x="320755" y="157263"/>
                    </a:lnTo>
                    <a:cubicBezTo>
                      <a:pt x="320755" y="244117"/>
                      <a:pt x="250346" y="314526"/>
                      <a:pt x="163492" y="314526"/>
                    </a:cubicBezTo>
                    <a:lnTo>
                      <a:pt x="157263" y="314526"/>
                    </a:lnTo>
                    <a:cubicBezTo>
                      <a:pt x="70409" y="314526"/>
                      <a:pt x="0" y="244117"/>
                      <a:pt x="0" y="157263"/>
                    </a:cubicBezTo>
                    <a:lnTo>
                      <a:pt x="0" y="157263"/>
                    </a:lnTo>
                    <a:cubicBezTo>
                      <a:pt x="0" y="70409"/>
                      <a:pt x="70409" y="0"/>
                      <a:pt x="157263" y="0"/>
                    </a:cubicBezTo>
                    <a:close/>
                  </a:path>
                </a:pathLst>
              </a:custGeom>
              <a:solidFill>
                <a:srgbClr val="FF7C64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57150"/>
                <a:ext cx="320755" cy="37167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899"/>
                  </a:lnSpc>
                </a:pPr>
                <a:r>
                  <a:rPr lang="en-US" sz="3499">
                    <a:solidFill>
                      <a:srgbClr val="FFFFFF"/>
                    </a:solidFill>
                    <a:latin typeface="Muli Bold"/>
                  </a:rPr>
                  <a:t>1</a:t>
                </a:r>
              </a:p>
            </p:txBody>
          </p:sp>
        </p:grpSp>
        <p:sp>
          <p:nvSpPr>
            <p:cNvPr id="9" name="TextBox 9"/>
            <p:cNvSpPr txBox="1"/>
            <p:nvPr/>
          </p:nvSpPr>
          <p:spPr>
            <a:xfrm>
              <a:off x="2222918" y="69071"/>
              <a:ext cx="9768524" cy="13874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3000">
                  <a:solidFill>
                    <a:srgbClr val="FFFFFF"/>
                  </a:solidFill>
                  <a:latin typeface="DejaVu Serif Bold"/>
                </a:rPr>
                <a:t>Cần chỉnh sửa giao diện để khách hàng trải nghiệm mượt mà hơn 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2386449" y="5799785"/>
            <a:ext cx="8993583" cy="1395721"/>
            <a:chOff x="0" y="0"/>
            <a:chExt cx="11991443" cy="1860960"/>
          </a:xfrm>
        </p:grpSpPr>
        <p:grpSp>
          <p:nvGrpSpPr>
            <p:cNvPr id="11" name="Group 11"/>
            <p:cNvGrpSpPr/>
            <p:nvPr/>
          </p:nvGrpSpPr>
          <p:grpSpPr>
            <a:xfrm>
              <a:off x="0" y="0"/>
              <a:ext cx="1623821" cy="1592290"/>
              <a:chOff x="0" y="0"/>
              <a:chExt cx="320755" cy="314526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320755" cy="314526"/>
              </a:xfrm>
              <a:custGeom>
                <a:avLst/>
                <a:gdLst/>
                <a:ahLst/>
                <a:cxnLst/>
                <a:rect l="l" t="t" r="r" b="b"/>
                <a:pathLst>
                  <a:path w="320755" h="314526">
                    <a:moveTo>
                      <a:pt x="157263" y="0"/>
                    </a:moveTo>
                    <a:lnTo>
                      <a:pt x="163492" y="0"/>
                    </a:lnTo>
                    <a:cubicBezTo>
                      <a:pt x="250346" y="0"/>
                      <a:pt x="320755" y="70409"/>
                      <a:pt x="320755" y="157263"/>
                    </a:cubicBezTo>
                    <a:lnTo>
                      <a:pt x="320755" y="157263"/>
                    </a:lnTo>
                    <a:cubicBezTo>
                      <a:pt x="320755" y="244117"/>
                      <a:pt x="250346" y="314526"/>
                      <a:pt x="163492" y="314526"/>
                    </a:cubicBezTo>
                    <a:lnTo>
                      <a:pt x="157263" y="314526"/>
                    </a:lnTo>
                    <a:cubicBezTo>
                      <a:pt x="70409" y="314526"/>
                      <a:pt x="0" y="244117"/>
                      <a:pt x="0" y="157263"/>
                    </a:cubicBezTo>
                    <a:lnTo>
                      <a:pt x="0" y="157263"/>
                    </a:lnTo>
                    <a:cubicBezTo>
                      <a:pt x="0" y="70409"/>
                      <a:pt x="70409" y="0"/>
                      <a:pt x="157263" y="0"/>
                    </a:cubicBezTo>
                    <a:close/>
                  </a:path>
                </a:pathLst>
              </a:custGeom>
              <a:solidFill>
                <a:srgbClr val="FF7C64"/>
              </a:solidFill>
            </p:spPr>
          </p:sp>
          <p:sp>
            <p:nvSpPr>
              <p:cNvPr id="13" name="TextBox 13"/>
              <p:cNvSpPr txBox="1"/>
              <p:nvPr/>
            </p:nvSpPr>
            <p:spPr>
              <a:xfrm>
                <a:off x="0" y="-57150"/>
                <a:ext cx="320755" cy="37167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899"/>
                  </a:lnSpc>
                </a:pPr>
                <a:r>
                  <a:rPr lang="en-US" sz="3499">
                    <a:solidFill>
                      <a:srgbClr val="FFFFFF"/>
                    </a:solidFill>
                    <a:latin typeface="Muli Bold"/>
                  </a:rPr>
                  <a:t>2</a:t>
                </a:r>
              </a:p>
            </p:txBody>
          </p:sp>
        </p:grpSp>
        <p:sp>
          <p:nvSpPr>
            <p:cNvPr id="14" name="TextBox 14"/>
            <p:cNvSpPr txBox="1"/>
            <p:nvPr/>
          </p:nvSpPr>
          <p:spPr>
            <a:xfrm>
              <a:off x="2222918" y="424670"/>
              <a:ext cx="9768525" cy="14362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3000" dirty="0" err="1">
                  <a:solidFill>
                    <a:srgbClr val="FFFFFF"/>
                  </a:solidFill>
                  <a:latin typeface="DejaVu Serif Bold"/>
                </a:rPr>
                <a:t>Thêm</a:t>
              </a:r>
              <a:r>
                <a:rPr lang="en-US" sz="3000" dirty="0">
                  <a:solidFill>
                    <a:srgbClr val="FFFFFF"/>
                  </a:solidFill>
                  <a:latin typeface="DejaVu Serif Bold"/>
                </a:rPr>
                <a:t> </a:t>
              </a:r>
              <a:r>
                <a:rPr lang="en-US" sz="3000" dirty="0" err="1">
                  <a:solidFill>
                    <a:srgbClr val="FFFFFF"/>
                  </a:solidFill>
                  <a:latin typeface="DejaVu Serif Bold"/>
                </a:rPr>
                <a:t>chức</a:t>
              </a:r>
              <a:r>
                <a:rPr lang="en-US" sz="3000" dirty="0">
                  <a:solidFill>
                    <a:srgbClr val="FFFFFF"/>
                  </a:solidFill>
                  <a:latin typeface="DejaVu Serif Bold"/>
                </a:rPr>
                <a:t> </a:t>
              </a:r>
              <a:r>
                <a:rPr lang="en-US" sz="3000" dirty="0" err="1">
                  <a:solidFill>
                    <a:srgbClr val="FFFFFF"/>
                  </a:solidFill>
                  <a:latin typeface="DejaVu Serif Bold"/>
                </a:rPr>
                <a:t>năng</a:t>
              </a:r>
              <a:r>
                <a:rPr lang="en-US" sz="3000" dirty="0">
                  <a:solidFill>
                    <a:srgbClr val="FFFFFF"/>
                  </a:solidFill>
                  <a:latin typeface="DejaVu Serif Bold"/>
                </a:rPr>
                <a:t> so </a:t>
              </a:r>
              <a:r>
                <a:rPr lang="en-US" sz="3000" dirty="0" err="1">
                  <a:solidFill>
                    <a:srgbClr val="FFFFFF"/>
                  </a:solidFill>
                  <a:latin typeface="DejaVu Serif Bold"/>
                </a:rPr>
                <a:t>sánh</a:t>
              </a:r>
              <a:r>
                <a:rPr lang="en-US" sz="3000" dirty="0">
                  <a:solidFill>
                    <a:srgbClr val="FFFFFF"/>
                  </a:solidFill>
                  <a:latin typeface="DejaVu Serif Bold"/>
                </a:rPr>
                <a:t> 2 </a:t>
              </a:r>
              <a:r>
                <a:rPr lang="en-US" sz="3000" dirty="0" err="1" smtClean="0">
                  <a:solidFill>
                    <a:srgbClr val="FFFFFF"/>
                  </a:solidFill>
                  <a:latin typeface="DejaVu Serif Bold"/>
                </a:rPr>
                <a:t>đồng</a:t>
              </a:r>
              <a:r>
                <a:rPr lang="en-US" sz="3000" dirty="0" smtClean="0">
                  <a:solidFill>
                    <a:srgbClr val="FFFFFF"/>
                  </a:solidFill>
                  <a:latin typeface="DejaVu Serif Bold"/>
                </a:rPr>
                <a:t> </a:t>
              </a:r>
              <a:r>
                <a:rPr lang="en-US" sz="3000" dirty="0" err="1" smtClean="0">
                  <a:solidFill>
                    <a:srgbClr val="FFFFFF"/>
                  </a:solidFill>
                  <a:latin typeface="DejaVu Serif Bold"/>
                </a:rPr>
                <a:t>hồ</a:t>
              </a:r>
              <a:r>
                <a:rPr lang="en-US" sz="3000" dirty="0" smtClean="0">
                  <a:solidFill>
                    <a:srgbClr val="FFFFFF"/>
                  </a:solidFill>
                  <a:latin typeface="DejaVu Serif Bold"/>
                </a:rPr>
                <a:t> </a:t>
              </a:r>
              <a:endParaRPr lang="en-US" sz="3000" dirty="0">
                <a:solidFill>
                  <a:srgbClr val="FFFFFF"/>
                </a:solidFill>
                <a:latin typeface="DejaVu Serif Bold"/>
              </a:endParaRP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2386449" y="7260077"/>
            <a:ext cx="9086703" cy="1194218"/>
            <a:chOff x="0" y="0"/>
            <a:chExt cx="12115605" cy="1592290"/>
          </a:xfrm>
        </p:grpSpPr>
        <p:grpSp>
          <p:nvGrpSpPr>
            <p:cNvPr id="16" name="Group 16"/>
            <p:cNvGrpSpPr/>
            <p:nvPr/>
          </p:nvGrpSpPr>
          <p:grpSpPr>
            <a:xfrm>
              <a:off x="0" y="0"/>
              <a:ext cx="1623821" cy="1592290"/>
              <a:chOff x="0" y="0"/>
              <a:chExt cx="320755" cy="314526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320755" cy="314526"/>
              </a:xfrm>
              <a:custGeom>
                <a:avLst/>
                <a:gdLst/>
                <a:ahLst/>
                <a:cxnLst/>
                <a:rect l="l" t="t" r="r" b="b"/>
                <a:pathLst>
                  <a:path w="320755" h="314526">
                    <a:moveTo>
                      <a:pt x="157263" y="0"/>
                    </a:moveTo>
                    <a:lnTo>
                      <a:pt x="163492" y="0"/>
                    </a:lnTo>
                    <a:cubicBezTo>
                      <a:pt x="250346" y="0"/>
                      <a:pt x="320755" y="70409"/>
                      <a:pt x="320755" y="157263"/>
                    </a:cubicBezTo>
                    <a:lnTo>
                      <a:pt x="320755" y="157263"/>
                    </a:lnTo>
                    <a:cubicBezTo>
                      <a:pt x="320755" y="244117"/>
                      <a:pt x="250346" y="314526"/>
                      <a:pt x="163492" y="314526"/>
                    </a:cubicBezTo>
                    <a:lnTo>
                      <a:pt x="157263" y="314526"/>
                    </a:lnTo>
                    <a:cubicBezTo>
                      <a:pt x="70409" y="314526"/>
                      <a:pt x="0" y="244117"/>
                      <a:pt x="0" y="157263"/>
                    </a:cubicBezTo>
                    <a:lnTo>
                      <a:pt x="0" y="157263"/>
                    </a:lnTo>
                    <a:cubicBezTo>
                      <a:pt x="0" y="70409"/>
                      <a:pt x="70409" y="0"/>
                      <a:pt x="157263" y="0"/>
                    </a:cubicBezTo>
                    <a:close/>
                  </a:path>
                </a:pathLst>
              </a:custGeom>
              <a:solidFill>
                <a:srgbClr val="FF7C64"/>
              </a:solidFill>
            </p:spPr>
          </p:sp>
          <p:sp>
            <p:nvSpPr>
              <p:cNvPr id="18" name="TextBox 18"/>
              <p:cNvSpPr txBox="1"/>
              <p:nvPr/>
            </p:nvSpPr>
            <p:spPr>
              <a:xfrm>
                <a:off x="0" y="-57150"/>
                <a:ext cx="320755" cy="37167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899"/>
                  </a:lnSpc>
                </a:pPr>
                <a:r>
                  <a:rPr lang="en-US" sz="3499">
                    <a:solidFill>
                      <a:srgbClr val="FFFFFF"/>
                    </a:solidFill>
                    <a:latin typeface="Muli Bold"/>
                  </a:rPr>
                  <a:t>3</a:t>
                </a:r>
              </a:p>
            </p:txBody>
          </p:sp>
        </p:grpSp>
        <p:sp>
          <p:nvSpPr>
            <p:cNvPr id="19" name="TextBox 19"/>
            <p:cNvSpPr txBox="1"/>
            <p:nvPr/>
          </p:nvSpPr>
          <p:spPr>
            <a:xfrm>
              <a:off x="2220955" y="385220"/>
              <a:ext cx="9894649" cy="6762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3000">
                  <a:solidFill>
                    <a:srgbClr val="FFFFFF"/>
                  </a:solidFill>
                  <a:latin typeface="DejaVu Serif Bold"/>
                </a:rPr>
                <a:t>Tích hợp Chatbox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2386449" y="8661191"/>
            <a:ext cx="9647429" cy="1194218"/>
            <a:chOff x="0" y="0"/>
            <a:chExt cx="12863239" cy="1592290"/>
          </a:xfrm>
        </p:grpSpPr>
        <p:grpSp>
          <p:nvGrpSpPr>
            <p:cNvPr id="21" name="Group 21"/>
            <p:cNvGrpSpPr/>
            <p:nvPr/>
          </p:nvGrpSpPr>
          <p:grpSpPr>
            <a:xfrm>
              <a:off x="0" y="0"/>
              <a:ext cx="1623821" cy="1592290"/>
              <a:chOff x="0" y="0"/>
              <a:chExt cx="320755" cy="314526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320755" cy="314526"/>
              </a:xfrm>
              <a:custGeom>
                <a:avLst/>
                <a:gdLst/>
                <a:ahLst/>
                <a:cxnLst/>
                <a:rect l="l" t="t" r="r" b="b"/>
                <a:pathLst>
                  <a:path w="320755" h="314526">
                    <a:moveTo>
                      <a:pt x="157263" y="0"/>
                    </a:moveTo>
                    <a:lnTo>
                      <a:pt x="163492" y="0"/>
                    </a:lnTo>
                    <a:cubicBezTo>
                      <a:pt x="250346" y="0"/>
                      <a:pt x="320755" y="70409"/>
                      <a:pt x="320755" y="157263"/>
                    </a:cubicBezTo>
                    <a:lnTo>
                      <a:pt x="320755" y="157263"/>
                    </a:lnTo>
                    <a:cubicBezTo>
                      <a:pt x="320755" y="244117"/>
                      <a:pt x="250346" y="314526"/>
                      <a:pt x="163492" y="314526"/>
                    </a:cubicBezTo>
                    <a:lnTo>
                      <a:pt x="157263" y="314526"/>
                    </a:lnTo>
                    <a:cubicBezTo>
                      <a:pt x="70409" y="314526"/>
                      <a:pt x="0" y="244117"/>
                      <a:pt x="0" y="157263"/>
                    </a:cubicBezTo>
                    <a:lnTo>
                      <a:pt x="0" y="157263"/>
                    </a:lnTo>
                    <a:cubicBezTo>
                      <a:pt x="0" y="70409"/>
                      <a:pt x="70409" y="0"/>
                      <a:pt x="157263" y="0"/>
                    </a:cubicBezTo>
                    <a:close/>
                  </a:path>
                </a:pathLst>
              </a:custGeom>
              <a:solidFill>
                <a:srgbClr val="FF7C64"/>
              </a:solidFill>
            </p:spPr>
          </p:sp>
          <p:sp>
            <p:nvSpPr>
              <p:cNvPr id="23" name="TextBox 23"/>
              <p:cNvSpPr txBox="1"/>
              <p:nvPr/>
            </p:nvSpPr>
            <p:spPr>
              <a:xfrm>
                <a:off x="0" y="-57150"/>
                <a:ext cx="320755" cy="37167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899"/>
                  </a:lnSpc>
                </a:pPr>
                <a:r>
                  <a:rPr lang="en-US" sz="3499">
                    <a:solidFill>
                      <a:srgbClr val="FFFFFF"/>
                    </a:solidFill>
                    <a:latin typeface="Muli Bold"/>
                  </a:rPr>
                  <a:t>4</a:t>
                </a:r>
              </a:p>
            </p:txBody>
          </p:sp>
        </p:grpSp>
        <p:sp>
          <p:nvSpPr>
            <p:cNvPr id="24" name="TextBox 24"/>
            <p:cNvSpPr txBox="1"/>
            <p:nvPr/>
          </p:nvSpPr>
          <p:spPr>
            <a:xfrm>
              <a:off x="2101268" y="78000"/>
              <a:ext cx="10761971" cy="14362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3000" dirty="0" err="1" smtClean="0">
                  <a:solidFill>
                    <a:srgbClr val="FFFFFF"/>
                  </a:solidFill>
                  <a:latin typeface="DejaVu Serif Bold"/>
                </a:rPr>
                <a:t>Thêm</a:t>
              </a:r>
              <a:r>
                <a:rPr lang="en-US" sz="3000" dirty="0" smtClean="0">
                  <a:solidFill>
                    <a:srgbClr val="FFFFFF"/>
                  </a:solidFill>
                  <a:latin typeface="DejaVu Serif Bold"/>
                </a:rPr>
                <a:t> </a:t>
              </a:r>
              <a:r>
                <a:rPr lang="en-US" sz="3000" dirty="0" err="1" smtClean="0">
                  <a:solidFill>
                    <a:srgbClr val="FFFFFF"/>
                  </a:solidFill>
                  <a:latin typeface="DejaVu Serif Bold"/>
                </a:rPr>
                <a:t>chức</a:t>
              </a:r>
              <a:r>
                <a:rPr lang="en-US" sz="3000" dirty="0" smtClean="0">
                  <a:solidFill>
                    <a:srgbClr val="FFFFFF"/>
                  </a:solidFill>
                  <a:latin typeface="DejaVu Serif Bold"/>
                </a:rPr>
                <a:t> </a:t>
              </a:r>
              <a:r>
                <a:rPr lang="en-US" sz="3000" dirty="0" err="1" smtClean="0">
                  <a:solidFill>
                    <a:srgbClr val="FFFFFF"/>
                  </a:solidFill>
                  <a:latin typeface="DejaVu Serif Bold"/>
                </a:rPr>
                <a:t>năng</a:t>
              </a:r>
              <a:r>
                <a:rPr lang="en-US" sz="3000" dirty="0" smtClean="0">
                  <a:solidFill>
                    <a:srgbClr val="FFFFFF"/>
                  </a:solidFill>
                  <a:latin typeface="DejaVu Serif Bold"/>
                </a:rPr>
                <a:t> </a:t>
              </a:r>
              <a:r>
                <a:rPr lang="en-US" sz="3000" dirty="0" err="1" smtClean="0">
                  <a:solidFill>
                    <a:srgbClr val="FFFFFF"/>
                  </a:solidFill>
                  <a:latin typeface="DejaVu Serif Bold"/>
                </a:rPr>
                <a:t>xem</a:t>
              </a:r>
              <a:r>
                <a:rPr lang="en-US" sz="3000" dirty="0" smtClean="0">
                  <a:solidFill>
                    <a:srgbClr val="FFFFFF"/>
                  </a:solidFill>
                  <a:latin typeface="DejaVu Serif Bold"/>
                </a:rPr>
                <a:t> </a:t>
              </a:r>
              <a:r>
                <a:rPr lang="en-US" sz="3000" dirty="0" err="1" smtClean="0">
                  <a:solidFill>
                    <a:srgbClr val="FFFFFF"/>
                  </a:solidFill>
                  <a:latin typeface="DejaVu Serif Bold"/>
                </a:rPr>
                <a:t>loại</a:t>
              </a:r>
              <a:r>
                <a:rPr lang="en-US" sz="3000" dirty="0" smtClean="0">
                  <a:solidFill>
                    <a:srgbClr val="FFFFFF"/>
                  </a:solidFill>
                  <a:latin typeface="DejaVu Serif Bold"/>
                </a:rPr>
                <a:t> </a:t>
              </a:r>
              <a:r>
                <a:rPr lang="en-US" sz="3000" dirty="0" err="1" smtClean="0">
                  <a:solidFill>
                    <a:srgbClr val="FFFFFF"/>
                  </a:solidFill>
                  <a:latin typeface="DejaVu Serif Bold"/>
                </a:rPr>
                <a:t>đồng</a:t>
              </a:r>
              <a:r>
                <a:rPr lang="en-US" sz="3000" dirty="0" smtClean="0">
                  <a:solidFill>
                    <a:srgbClr val="FFFFFF"/>
                  </a:solidFill>
                  <a:latin typeface="DejaVu Serif Bold"/>
                </a:rPr>
                <a:t> </a:t>
              </a:r>
              <a:r>
                <a:rPr lang="en-US" sz="3000" dirty="0" err="1" smtClean="0">
                  <a:solidFill>
                    <a:srgbClr val="FFFFFF"/>
                  </a:solidFill>
                  <a:latin typeface="DejaVu Serif Bold"/>
                </a:rPr>
                <a:t>hồ</a:t>
              </a:r>
              <a:r>
                <a:rPr lang="en-US" sz="3000" dirty="0" smtClean="0">
                  <a:solidFill>
                    <a:srgbClr val="FFFFFF"/>
                  </a:solidFill>
                  <a:latin typeface="DejaVu Serif Bold"/>
                </a:rPr>
                <a:t> </a:t>
              </a:r>
              <a:r>
                <a:rPr lang="en-US" sz="3000" dirty="0" err="1" smtClean="0">
                  <a:solidFill>
                    <a:srgbClr val="FFFFFF"/>
                  </a:solidFill>
                  <a:latin typeface="DejaVu Serif Bold"/>
                </a:rPr>
                <a:t>được</a:t>
              </a:r>
              <a:r>
                <a:rPr lang="en-US" sz="3000" dirty="0">
                  <a:solidFill>
                    <a:srgbClr val="FFFFFF"/>
                  </a:solidFill>
                  <a:latin typeface="DejaVu Serif Bold"/>
                </a:rPr>
                <a:t> </a:t>
              </a:r>
              <a:r>
                <a:rPr lang="en-US" sz="3000" dirty="0" err="1" smtClean="0">
                  <a:solidFill>
                    <a:srgbClr val="FFFFFF"/>
                  </a:solidFill>
                  <a:latin typeface="DejaVu Serif Bold"/>
                </a:rPr>
                <a:t>đánh</a:t>
              </a:r>
              <a:r>
                <a:rPr lang="en-US" sz="3000" dirty="0" smtClean="0">
                  <a:solidFill>
                    <a:srgbClr val="FFFFFF"/>
                  </a:solidFill>
                  <a:latin typeface="DejaVu Serif Bold"/>
                </a:rPr>
                <a:t> </a:t>
              </a:r>
              <a:r>
                <a:rPr lang="en-US" sz="3000" dirty="0" err="1" smtClean="0">
                  <a:solidFill>
                    <a:srgbClr val="FFFFFF"/>
                  </a:solidFill>
                  <a:latin typeface="DejaVu Serif Bold"/>
                </a:rPr>
                <a:t>giá</a:t>
              </a:r>
              <a:r>
                <a:rPr lang="en-US" sz="3000" dirty="0" smtClean="0">
                  <a:solidFill>
                    <a:srgbClr val="FFFFFF"/>
                  </a:solidFill>
                  <a:latin typeface="DejaVu Serif Bold"/>
                </a:rPr>
                <a:t> </a:t>
              </a:r>
              <a:r>
                <a:rPr lang="en-US" sz="3000" dirty="0" err="1" smtClean="0">
                  <a:solidFill>
                    <a:srgbClr val="FFFFFF"/>
                  </a:solidFill>
                  <a:latin typeface="DejaVu Serif Bold"/>
                </a:rPr>
                <a:t>sao</a:t>
              </a:r>
              <a:r>
                <a:rPr lang="en-US" sz="3000" dirty="0" smtClean="0">
                  <a:solidFill>
                    <a:srgbClr val="FFFFFF"/>
                  </a:solidFill>
                  <a:latin typeface="DejaVu Serif Bold"/>
                </a:rPr>
                <a:t> </a:t>
              </a:r>
              <a:r>
                <a:rPr lang="en-US" sz="3000" dirty="0" err="1" smtClean="0">
                  <a:solidFill>
                    <a:srgbClr val="FFFFFF"/>
                  </a:solidFill>
                  <a:latin typeface="DejaVu Serif Bold"/>
                </a:rPr>
                <a:t>cao</a:t>
              </a:r>
              <a:r>
                <a:rPr lang="en-US" sz="3000" dirty="0" smtClean="0">
                  <a:solidFill>
                    <a:srgbClr val="FFFFFF"/>
                  </a:solidFill>
                  <a:latin typeface="DejaVu Serif Bold"/>
                </a:rPr>
                <a:t> </a:t>
              </a:r>
              <a:r>
                <a:rPr lang="en-US" sz="3000" dirty="0" err="1" smtClean="0">
                  <a:solidFill>
                    <a:srgbClr val="FFFFFF"/>
                  </a:solidFill>
                  <a:latin typeface="DejaVu Serif Bold"/>
                </a:rPr>
                <a:t>nhất</a:t>
              </a:r>
              <a:endParaRPr lang="en-US" sz="3000" dirty="0">
                <a:solidFill>
                  <a:srgbClr val="FFFFFF"/>
                </a:solidFill>
                <a:latin typeface="DejaVu Serif Bold"/>
              </a:endParaRPr>
            </a:p>
          </p:txBody>
        </p:sp>
      </p:grpSp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-1346665">
            <a:off x="-290630" y="7946166"/>
            <a:ext cx="2638660" cy="2624267"/>
          </a:xfrm>
          <a:custGeom>
            <a:avLst/>
            <a:gdLst/>
            <a:ahLst/>
            <a:cxnLst/>
            <a:rect l="l" t="t" r="r" b="b"/>
            <a:pathLst>
              <a:path w="2638660" h="2624267">
                <a:moveTo>
                  <a:pt x="0" y="0"/>
                </a:moveTo>
                <a:lnTo>
                  <a:pt x="2638660" y="0"/>
                </a:lnTo>
                <a:lnTo>
                  <a:pt x="2638660" y="2624268"/>
                </a:lnTo>
                <a:lnTo>
                  <a:pt x="0" y="26242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6000"/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5462502" y="-455329"/>
            <a:ext cx="3085632" cy="2171163"/>
          </a:xfrm>
          <a:custGeom>
            <a:avLst/>
            <a:gdLst/>
            <a:ahLst/>
            <a:cxnLst/>
            <a:rect l="l" t="t" r="r" b="b"/>
            <a:pathLst>
              <a:path w="3085632" h="2171163">
                <a:moveTo>
                  <a:pt x="0" y="0"/>
                </a:moveTo>
                <a:lnTo>
                  <a:pt x="3085632" y="0"/>
                </a:lnTo>
                <a:lnTo>
                  <a:pt x="3085632" y="2171163"/>
                </a:lnTo>
                <a:lnTo>
                  <a:pt x="0" y="217116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2000"/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611328" y="1394520"/>
            <a:ext cx="6124094" cy="13449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199"/>
              </a:lnSpc>
            </a:pPr>
            <a:r>
              <a:rPr lang="en-US" sz="10199" spc="-101">
                <a:solidFill>
                  <a:srgbClr val="FF7C64"/>
                </a:solidFill>
                <a:latin typeface="Oswald Bold"/>
              </a:rPr>
              <a:t>THANK YOU</a:t>
            </a:r>
            <a:r>
              <a:rPr lang="en-US" sz="10199" spc="-101">
                <a:solidFill>
                  <a:srgbClr val="FF7C64"/>
                </a:solidFill>
                <a:latin typeface="Oswald"/>
              </a:rPr>
              <a:t>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611328" y="2774978"/>
            <a:ext cx="4847073" cy="19983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99"/>
              </a:lnSpc>
            </a:pPr>
            <a:r>
              <a:rPr lang="en-US" sz="7799" spc="-77">
                <a:solidFill>
                  <a:srgbClr val="FF7C64"/>
                </a:solidFill>
                <a:latin typeface="Oswald Bold"/>
              </a:rPr>
              <a:t>FOR LISTENING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04994" y="2990335"/>
            <a:ext cx="12583006" cy="729666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3872847"/>
            <a:ext cx="18288000" cy="2541306"/>
            <a:chOff x="0" y="0"/>
            <a:chExt cx="2924576" cy="406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924576" cy="406400"/>
            </a:xfrm>
            <a:custGeom>
              <a:avLst/>
              <a:gdLst/>
              <a:ahLst/>
              <a:cxnLst/>
              <a:rect l="l" t="t" r="r" b="b"/>
              <a:pathLst>
                <a:path w="2924576" h="406400">
                  <a:moveTo>
                    <a:pt x="2924576" y="0"/>
                  </a:moveTo>
                  <a:lnTo>
                    <a:pt x="0" y="0"/>
                  </a:lnTo>
                  <a:lnTo>
                    <a:pt x="101600" y="203200"/>
                  </a:lnTo>
                  <a:lnTo>
                    <a:pt x="0" y="406400"/>
                  </a:lnTo>
                  <a:lnTo>
                    <a:pt x="2924576" y="406400"/>
                  </a:lnTo>
                  <a:lnTo>
                    <a:pt x="2822976" y="203200"/>
                  </a:lnTo>
                  <a:lnTo>
                    <a:pt x="2924576" y="0"/>
                  </a:lnTo>
                  <a:close/>
                </a:path>
              </a:pathLst>
            </a:custGeom>
            <a:solidFill>
              <a:srgbClr val="49958B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88900" y="-38100"/>
              <a:ext cx="2746776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062096" y="2980131"/>
            <a:ext cx="1785431" cy="1785431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7C64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999"/>
                </a:lnSpc>
              </a:pPr>
              <a:r>
                <a:rPr lang="en-US" sz="4999">
                  <a:solidFill>
                    <a:srgbClr val="FFFFFF"/>
                  </a:solidFill>
                  <a:latin typeface="Muli Bold"/>
                </a:rPr>
                <a:t>1</a:t>
              </a:r>
            </a:p>
          </p:txBody>
        </p:sp>
      </p:grpSp>
      <p:sp>
        <p:nvSpPr>
          <p:cNvPr id="8" name="Freeform 8"/>
          <p:cNvSpPr/>
          <p:nvPr/>
        </p:nvSpPr>
        <p:spPr>
          <a:xfrm>
            <a:off x="-2476083" y="-1903740"/>
            <a:ext cx="4952166" cy="4114800"/>
          </a:xfrm>
          <a:custGeom>
            <a:avLst/>
            <a:gdLst/>
            <a:ahLst/>
            <a:cxnLst/>
            <a:rect l="l" t="t" r="r" b="b"/>
            <a:pathLst>
              <a:path w="4952166" h="4114800">
                <a:moveTo>
                  <a:pt x="0" y="0"/>
                </a:moveTo>
                <a:lnTo>
                  <a:pt x="4952166" y="0"/>
                </a:lnTo>
                <a:lnTo>
                  <a:pt x="495216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3343093">
            <a:off x="15214217" y="-701031"/>
            <a:ext cx="2177103" cy="4114800"/>
          </a:xfrm>
          <a:custGeom>
            <a:avLst/>
            <a:gdLst/>
            <a:ahLst/>
            <a:cxnLst/>
            <a:rect l="l" t="t" r="r" b="b"/>
            <a:pathLst>
              <a:path w="2177103" h="4114800">
                <a:moveTo>
                  <a:pt x="0" y="0"/>
                </a:moveTo>
                <a:lnTo>
                  <a:pt x="2177104" y="0"/>
                </a:lnTo>
                <a:lnTo>
                  <a:pt x="217710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6015771" y="7200900"/>
            <a:ext cx="4544458" cy="4114800"/>
          </a:xfrm>
          <a:custGeom>
            <a:avLst/>
            <a:gdLst/>
            <a:ahLst/>
            <a:cxnLst/>
            <a:rect l="l" t="t" r="r" b="b"/>
            <a:pathLst>
              <a:path w="4544458" h="4114800">
                <a:moveTo>
                  <a:pt x="0" y="0"/>
                </a:moveTo>
                <a:lnTo>
                  <a:pt x="4544458" y="0"/>
                </a:lnTo>
                <a:lnTo>
                  <a:pt x="45444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4463032" y="4533020"/>
            <a:ext cx="9787610" cy="1638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959"/>
              </a:lnSpc>
            </a:pPr>
            <a:r>
              <a:rPr lang="en-US" sz="10799">
                <a:solidFill>
                  <a:srgbClr val="FF7C64"/>
                </a:solidFill>
                <a:latin typeface="Oswald"/>
              </a:rPr>
              <a:t>Tổng quan về đề tài</a:t>
            </a: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9958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H="1" flipV="1">
            <a:off x="9144000" y="2107707"/>
            <a:ext cx="4763" cy="8570722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>
            <a:off x="5305198" y="6782356"/>
            <a:ext cx="3535687" cy="3896074"/>
          </a:xfrm>
          <a:custGeom>
            <a:avLst/>
            <a:gdLst/>
            <a:ahLst/>
            <a:cxnLst/>
            <a:rect l="l" t="t" r="r" b="b"/>
            <a:pathLst>
              <a:path w="3535687" h="3896074">
                <a:moveTo>
                  <a:pt x="0" y="0"/>
                </a:moveTo>
                <a:lnTo>
                  <a:pt x="3535687" y="0"/>
                </a:lnTo>
                <a:lnTo>
                  <a:pt x="3535687" y="3896074"/>
                </a:lnTo>
                <a:lnTo>
                  <a:pt x="0" y="389607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5588489" y="208782"/>
            <a:ext cx="7111023" cy="1133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99"/>
              </a:lnSpc>
            </a:pPr>
            <a:r>
              <a:rPr lang="en-US" sz="7499" dirty="0" err="1">
                <a:solidFill>
                  <a:srgbClr val="FF7C64"/>
                </a:solidFill>
                <a:latin typeface="Oswald"/>
              </a:rPr>
              <a:t>Tổng</a:t>
            </a:r>
            <a:r>
              <a:rPr lang="en-US" sz="7499" dirty="0">
                <a:solidFill>
                  <a:srgbClr val="FF7C64"/>
                </a:solidFill>
                <a:latin typeface="Oswald"/>
              </a:rPr>
              <a:t> </a:t>
            </a:r>
            <a:r>
              <a:rPr lang="en-US" sz="7499" dirty="0" err="1">
                <a:solidFill>
                  <a:srgbClr val="FF7C64"/>
                </a:solidFill>
                <a:latin typeface="Oswald"/>
              </a:rPr>
              <a:t>quan</a:t>
            </a:r>
            <a:r>
              <a:rPr lang="en-US" sz="7499" dirty="0">
                <a:solidFill>
                  <a:srgbClr val="FF7C64"/>
                </a:solidFill>
                <a:latin typeface="Oswald"/>
              </a:rPr>
              <a:t> </a:t>
            </a:r>
            <a:r>
              <a:rPr lang="en-US" sz="7499" dirty="0" err="1">
                <a:solidFill>
                  <a:srgbClr val="FF7C64"/>
                </a:solidFill>
                <a:latin typeface="Oswald"/>
              </a:rPr>
              <a:t>về</a:t>
            </a:r>
            <a:r>
              <a:rPr lang="en-US" sz="7499" dirty="0">
                <a:solidFill>
                  <a:srgbClr val="FF7C64"/>
                </a:solidFill>
                <a:latin typeface="Oswald"/>
              </a:rPr>
              <a:t> </a:t>
            </a:r>
            <a:r>
              <a:rPr lang="en-US" sz="7499" dirty="0" err="1">
                <a:solidFill>
                  <a:srgbClr val="FF7C64"/>
                </a:solidFill>
                <a:latin typeface="Oswald"/>
              </a:rPr>
              <a:t>đề</a:t>
            </a:r>
            <a:r>
              <a:rPr lang="en-US" sz="7499" dirty="0">
                <a:solidFill>
                  <a:srgbClr val="FF7C64"/>
                </a:solidFill>
                <a:latin typeface="Oswald"/>
              </a:rPr>
              <a:t> </a:t>
            </a:r>
            <a:r>
              <a:rPr lang="en-US" sz="7499" dirty="0" err="1">
                <a:solidFill>
                  <a:srgbClr val="FF7C64"/>
                </a:solidFill>
                <a:latin typeface="Oswald"/>
              </a:rPr>
              <a:t>tài</a:t>
            </a:r>
            <a:endParaRPr lang="en-US" sz="7499" dirty="0">
              <a:solidFill>
                <a:srgbClr val="FF7C64"/>
              </a:solidFill>
              <a:latin typeface="Oswa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547005" y="2045795"/>
            <a:ext cx="4758193" cy="628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99642" lvl="1" indent="-449821" algn="ctr">
              <a:lnSpc>
                <a:spcPts val="5000"/>
              </a:lnSpc>
              <a:buAutoNum type="arabicPeriod"/>
            </a:pPr>
            <a:r>
              <a:rPr lang="en-US" sz="4166" dirty="0" err="1">
                <a:solidFill>
                  <a:srgbClr val="FFFFFF"/>
                </a:solidFill>
                <a:latin typeface="Oswald"/>
              </a:rPr>
              <a:t>Lý</a:t>
            </a:r>
            <a:r>
              <a:rPr lang="en-US" sz="4166" dirty="0">
                <a:solidFill>
                  <a:srgbClr val="FFFFFF"/>
                </a:solidFill>
                <a:latin typeface="Oswald"/>
              </a:rPr>
              <a:t> do </a:t>
            </a:r>
            <a:r>
              <a:rPr lang="en-US" sz="4166" dirty="0" err="1">
                <a:solidFill>
                  <a:srgbClr val="FFFFFF"/>
                </a:solidFill>
                <a:latin typeface="Oswald"/>
              </a:rPr>
              <a:t>chọn</a:t>
            </a:r>
            <a:r>
              <a:rPr lang="en-US" sz="4166" dirty="0">
                <a:solidFill>
                  <a:srgbClr val="FFFFFF"/>
                </a:solidFill>
                <a:latin typeface="Oswald"/>
              </a:rPr>
              <a:t> </a:t>
            </a:r>
            <a:r>
              <a:rPr lang="en-US" sz="4166" dirty="0" err="1">
                <a:solidFill>
                  <a:srgbClr val="FFFFFF"/>
                </a:solidFill>
                <a:latin typeface="Oswald"/>
              </a:rPr>
              <a:t>đề</a:t>
            </a:r>
            <a:r>
              <a:rPr lang="en-US" sz="4166" dirty="0">
                <a:solidFill>
                  <a:srgbClr val="FFFFFF"/>
                </a:solidFill>
                <a:latin typeface="Oswald"/>
              </a:rPr>
              <a:t> </a:t>
            </a:r>
            <a:r>
              <a:rPr lang="en-US" sz="4166" dirty="0" err="1">
                <a:solidFill>
                  <a:srgbClr val="FFFFFF"/>
                </a:solidFill>
                <a:latin typeface="Oswald"/>
              </a:rPr>
              <a:t>tài</a:t>
            </a:r>
            <a:r>
              <a:rPr lang="en-US" sz="4166" dirty="0">
                <a:solidFill>
                  <a:srgbClr val="FFFFFF"/>
                </a:solidFill>
                <a:latin typeface="Oswald"/>
              </a:rPr>
              <a:t>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2725513"/>
            <a:ext cx="7368028" cy="53628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2949" lvl="1" indent="-346474" algn="l">
              <a:lnSpc>
                <a:spcPts val="5745"/>
              </a:lnSpc>
              <a:buFont typeface="Arial"/>
              <a:buChar char="•"/>
            </a:pPr>
            <a:r>
              <a:rPr lang="en-US" sz="3209" dirty="0">
                <a:solidFill>
                  <a:srgbClr val="FFFFFF"/>
                </a:solidFill>
                <a:latin typeface="Noto Serif Display"/>
              </a:rPr>
              <a:t> </a:t>
            </a:r>
            <a:r>
              <a:rPr lang="en-US" sz="3209" dirty="0" err="1">
                <a:solidFill>
                  <a:srgbClr val="FFFFFF"/>
                </a:solidFill>
                <a:latin typeface="Noto Serif Display"/>
              </a:rPr>
              <a:t>Nhu</a:t>
            </a:r>
            <a:r>
              <a:rPr lang="en-US" sz="3209" dirty="0">
                <a:solidFill>
                  <a:srgbClr val="FFFFFF"/>
                </a:solidFill>
                <a:latin typeface="Noto Serif Display"/>
              </a:rPr>
              <a:t> </a:t>
            </a:r>
            <a:r>
              <a:rPr lang="en-US" sz="3209" dirty="0" err="1">
                <a:solidFill>
                  <a:srgbClr val="FFFFFF"/>
                </a:solidFill>
                <a:latin typeface="Noto Serif Display"/>
              </a:rPr>
              <a:t>cầu</a:t>
            </a:r>
            <a:r>
              <a:rPr lang="en-US" sz="3209" dirty="0">
                <a:solidFill>
                  <a:srgbClr val="FFFFFF"/>
                </a:solidFill>
                <a:latin typeface="Noto Serif Display"/>
              </a:rPr>
              <a:t> </a:t>
            </a:r>
            <a:r>
              <a:rPr lang="en-US" sz="3209" dirty="0" err="1">
                <a:solidFill>
                  <a:srgbClr val="FFFFFF"/>
                </a:solidFill>
                <a:latin typeface="Noto Serif Display"/>
              </a:rPr>
              <a:t>của</a:t>
            </a:r>
            <a:r>
              <a:rPr lang="en-US" sz="3209" dirty="0">
                <a:solidFill>
                  <a:srgbClr val="FFFFFF"/>
                </a:solidFill>
                <a:latin typeface="Noto Serif Display"/>
              </a:rPr>
              <a:t> </a:t>
            </a:r>
            <a:r>
              <a:rPr lang="en-US" sz="3209" dirty="0" err="1">
                <a:solidFill>
                  <a:srgbClr val="FFFFFF"/>
                </a:solidFill>
                <a:latin typeface="Noto Serif Display"/>
              </a:rPr>
              <a:t>khách</a:t>
            </a:r>
            <a:r>
              <a:rPr lang="en-US" sz="3209" dirty="0">
                <a:solidFill>
                  <a:srgbClr val="FFFFFF"/>
                </a:solidFill>
                <a:latin typeface="Noto Serif Display"/>
              </a:rPr>
              <a:t> </a:t>
            </a:r>
            <a:r>
              <a:rPr lang="en-US" sz="3209" dirty="0" err="1">
                <a:solidFill>
                  <a:srgbClr val="FFFFFF"/>
                </a:solidFill>
                <a:latin typeface="Noto Serif Display"/>
              </a:rPr>
              <a:t>hàng</a:t>
            </a:r>
            <a:r>
              <a:rPr lang="en-US" sz="3209" dirty="0">
                <a:solidFill>
                  <a:srgbClr val="FFFFFF"/>
                </a:solidFill>
                <a:latin typeface="Noto Serif Display"/>
              </a:rPr>
              <a:t> </a:t>
            </a:r>
            <a:r>
              <a:rPr lang="en-US" sz="3209" dirty="0" err="1">
                <a:solidFill>
                  <a:srgbClr val="FFFFFF"/>
                </a:solidFill>
                <a:latin typeface="Noto Serif Display"/>
              </a:rPr>
              <a:t>tăng</a:t>
            </a:r>
            <a:r>
              <a:rPr lang="en-US" sz="3209" dirty="0">
                <a:solidFill>
                  <a:srgbClr val="FFFFFF"/>
                </a:solidFill>
                <a:latin typeface="Noto Serif Display"/>
              </a:rPr>
              <a:t> </a:t>
            </a:r>
            <a:r>
              <a:rPr lang="en-US" sz="3209" dirty="0" err="1">
                <a:solidFill>
                  <a:srgbClr val="FFFFFF"/>
                </a:solidFill>
                <a:latin typeface="Noto Serif Display"/>
              </a:rPr>
              <a:t>cao</a:t>
            </a:r>
            <a:endParaRPr lang="en-US" sz="3209" dirty="0">
              <a:solidFill>
                <a:srgbClr val="FFFFFF"/>
              </a:solidFill>
              <a:latin typeface="Noto Serif Display"/>
            </a:endParaRPr>
          </a:p>
          <a:p>
            <a:pPr marL="692949" lvl="1" indent="-346474" algn="l">
              <a:lnSpc>
                <a:spcPts val="5745"/>
              </a:lnSpc>
              <a:buFont typeface="Arial"/>
              <a:buChar char="•"/>
            </a:pPr>
            <a:r>
              <a:rPr lang="en-US" sz="3209" dirty="0">
                <a:solidFill>
                  <a:srgbClr val="FFFFFF"/>
                </a:solidFill>
                <a:latin typeface="Noto Serif Display"/>
              </a:rPr>
              <a:t> </a:t>
            </a:r>
            <a:r>
              <a:rPr lang="en-US" sz="3209" dirty="0" err="1">
                <a:solidFill>
                  <a:srgbClr val="FFFFFF"/>
                </a:solidFill>
                <a:latin typeface="Noto Serif Display"/>
              </a:rPr>
              <a:t>Tiết</a:t>
            </a:r>
            <a:r>
              <a:rPr lang="en-US" sz="3209" dirty="0">
                <a:solidFill>
                  <a:srgbClr val="FFFFFF"/>
                </a:solidFill>
                <a:latin typeface="Noto Serif Display"/>
              </a:rPr>
              <a:t> </a:t>
            </a:r>
            <a:r>
              <a:rPr lang="en-US" sz="3209" dirty="0" err="1">
                <a:solidFill>
                  <a:srgbClr val="FFFFFF"/>
                </a:solidFill>
                <a:latin typeface="Noto Serif Display"/>
              </a:rPr>
              <a:t>kiệm</a:t>
            </a:r>
            <a:r>
              <a:rPr lang="en-US" sz="3209" dirty="0">
                <a:solidFill>
                  <a:srgbClr val="FFFFFF"/>
                </a:solidFill>
                <a:latin typeface="Noto Serif Display"/>
              </a:rPr>
              <a:t> </a:t>
            </a:r>
            <a:r>
              <a:rPr lang="en-US" sz="3209" dirty="0" err="1">
                <a:solidFill>
                  <a:srgbClr val="FFFFFF"/>
                </a:solidFill>
                <a:latin typeface="Noto Serif Display"/>
              </a:rPr>
              <a:t>thời</a:t>
            </a:r>
            <a:r>
              <a:rPr lang="en-US" sz="3209" dirty="0">
                <a:solidFill>
                  <a:srgbClr val="FFFFFF"/>
                </a:solidFill>
                <a:latin typeface="Noto Serif Display"/>
              </a:rPr>
              <a:t> </a:t>
            </a:r>
            <a:r>
              <a:rPr lang="en-US" sz="3209" dirty="0" err="1">
                <a:solidFill>
                  <a:srgbClr val="FFFFFF"/>
                </a:solidFill>
                <a:latin typeface="Noto Serif Display"/>
              </a:rPr>
              <a:t>gian</a:t>
            </a:r>
            <a:r>
              <a:rPr lang="en-US" sz="3209" dirty="0">
                <a:solidFill>
                  <a:srgbClr val="FFFFFF"/>
                </a:solidFill>
                <a:latin typeface="Noto Serif Display"/>
              </a:rPr>
              <a:t> </a:t>
            </a:r>
            <a:r>
              <a:rPr lang="en-US" sz="3209" dirty="0" err="1">
                <a:solidFill>
                  <a:srgbClr val="FFFFFF"/>
                </a:solidFill>
                <a:latin typeface="Noto Serif Display"/>
              </a:rPr>
              <a:t>và</a:t>
            </a:r>
            <a:r>
              <a:rPr lang="en-US" sz="3209" dirty="0">
                <a:solidFill>
                  <a:srgbClr val="FFFFFF"/>
                </a:solidFill>
                <a:latin typeface="Noto Serif Display"/>
              </a:rPr>
              <a:t> chi </a:t>
            </a:r>
            <a:r>
              <a:rPr lang="en-US" sz="3209" dirty="0" err="1">
                <a:solidFill>
                  <a:srgbClr val="FFFFFF"/>
                </a:solidFill>
                <a:latin typeface="Noto Serif Display"/>
              </a:rPr>
              <a:t>phí</a:t>
            </a:r>
            <a:endParaRPr lang="en-US" sz="3209" dirty="0">
              <a:solidFill>
                <a:srgbClr val="FFFFFF"/>
              </a:solidFill>
              <a:latin typeface="Noto Serif Display"/>
            </a:endParaRPr>
          </a:p>
          <a:p>
            <a:pPr marL="692949" lvl="1" indent="-346474" algn="l">
              <a:lnSpc>
                <a:spcPts val="5745"/>
              </a:lnSpc>
              <a:buFont typeface="Arial"/>
              <a:buChar char="•"/>
            </a:pPr>
            <a:r>
              <a:rPr lang="en-US" sz="3209" dirty="0" err="1">
                <a:solidFill>
                  <a:srgbClr val="FFFFFF"/>
                </a:solidFill>
                <a:latin typeface="Noto Serif Display"/>
              </a:rPr>
              <a:t>Tính</a:t>
            </a:r>
            <a:r>
              <a:rPr lang="en-US" sz="3209" dirty="0">
                <a:solidFill>
                  <a:srgbClr val="FFFFFF"/>
                </a:solidFill>
                <a:latin typeface="Noto Serif Display"/>
              </a:rPr>
              <a:t> </a:t>
            </a:r>
            <a:r>
              <a:rPr lang="en-US" sz="3209" dirty="0" err="1">
                <a:solidFill>
                  <a:srgbClr val="FFFFFF"/>
                </a:solidFill>
                <a:latin typeface="Noto Serif Display"/>
              </a:rPr>
              <a:t>tổ</a:t>
            </a:r>
            <a:r>
              <a:rPr lang="en-US" sz="3209" dirty="0">
                <a:solidFill>
                  <a:srgbClr val="FFFFFF"/>
                </a:solidFill>
                <a:latin typeface="Noto Serif Display"/>
              </a:rPr>
              <a:t> </a:t>
            </a:r>
            <a:r>
              <a:rPr lang="en-US" sz="3209" dirty="0" err="1">
                <a:solidFill>
                  <a:srgbClr val="FFFFFF"/>
                </a:solidFill>
                <a:latin typeface="Noto Serif Display"/>
              </a:rPr>
              <a:t>chức</a:t>
            </a:r>
            <a:r>
              <a:rPr lang="en-US" sz="3209" dirty="0">
                <a:solidFill>
                  <a:srgbClr val="FFFFFF"/>
                </a:solidFill>
                <a:latin typeface="Noto Serif Display"/>
              </a:rPr>
              <a:t> </a:t>
            </a:r>
            <a:r>
              <a:rPr lang="en-US" sz="3209" dirty="0" err="1">
                <a:solidFill>
                  <a:srgbClr val="FFFFFF"/>
                </a:solidFill>
                <a:latin typeface="Noto Serif Display"/>
              </a:rPr>
              <a:t>và</a:t>
            </a:r>
            <a:r>
              <a:rPr lang="en-US" sz="3209" dirty="0">
                <a:solidFill>
                  <a:srgbClr val="FFFFFF"/>
                </a:solidFill>
                <a:latin typeface="Noto Serif Display"/>
              </a:rPr>
              <a:t> </a:t>
            </a:r>
            <a:r>
              <a:rPr lang="en-US" sz="3209" dirty="0" err="1">
                <a:solidFill>
                  <a:srgbClr val="FFFFFF"/>
                </a:solidFill>
                <a:latin typeface="Noto Serif Display"/>
              </a:rPr>
              <a:t>quản</a:t>
            </a:r>
            <a:r>
              <a:rPr lang="en-US" sz="3209" dirty="0">
                <a:solidFill>
                  <a:srgbClr val="FFFFFF"/>
                </a:solidFill>
                <a:latin typeface="Noto Serif Display"/>
              </a:rPr>
              <a:t> </a:t>
            </a:r>
            <a:r>
              <a:rPr lang="en-US" sz="3209" dirty="0" err="1">
                <a:solidFill>
                  <a:srgbClr val="FFFFFF"/>
                </a:solidFill>
                <a:latin typeface="Noto Serif Display"/>
              </a:rPr>
              <a:t>lí</a:t>
            </a:r>
            <a:r>
              <a:rPr lang="en-US" sz="3209" dirty="0">
                <a:solidFill>
                  <a:srgbClr val="FFFFFF"/>
                </a:solidFill>
                <a:latin typeface="Noto Serif Display"/>
              </a:rPr>
              <a:t> </a:t>
            </a:r>
            <a:r>
              <a:rPr lang="en-US" sz="3209" dirty="0" err="1">
                <a:solidFill>
                  <a:srgbClr val="FFFFFF"/>
                </a:solidFill>
                <a:latin typeface="Noto Serif Display"/>
              </a:rPr>
              <a:t>đạt</a:t>
            </a:r>
            <a:r>
              <a:rPr lang="en-US" sz="3209" dirty="0">
                <a:solidFill>
                  <a:srgbClr val="FFFFFF"/>
                </a:solidFill>
                <a:latin typeface="Noto Serif Display"/>
              </a:rPr>
              <a:t> </a:t>
            </a:r>
            <a:r>
              <a:rPr lang="en-US" sz="3209" dirty="0" err="1">
                <a:solidFill>
                  <a:srgbClr val="FFFFFF"/>
                </a:solidFill>
                <a:latin typeface="Noto Serif Display"/>
              </a:rPr>
              <a:t>hiệu</a:t>
            </a:r>
            <a:r>
              <a:rPr lang="en-US" sz="3209" dirty="0">
                <a:solidFill>
                  <a:srgbClr val="FFFFFF"/>
                </a:solidFill>
                <a:latin typeface="Noto Serif Display"/>
              </a:rPr>
              <a:t> </a:t>
            </a:r>
            <a:r>
              <a:rPr lang="en-US" sz="3209" dirty="0" err="1">
                <a:solidFill>
                  <a:srgbClr val="FFFFFF"/>
                </a:solidFill>
                <a:latin typeface="Noto Serif Display"/>
              </a:rPr>
              <a:t>quả</a:t>
            </a:r>
            <a:r>
              <a:rPr lang="en-US" sz="3209" dirty="0">
                <a:solidFill>
                  <a:srgbClr val="FFFFFF"/>
                </a:solidFill>
                <a:latin typeface="Noto Serif Display"/>
              </a:rPr>
              <a:t> </a:t>
            </a:r>
            <a:r>
              <a:rPr lang="en-US" sz="3209" dirty="0" err="1">
                <a:solidFill>
                  <a:srgbClr val="FFFFFF"/>
                </a:solidFill>
                <a:latin typeface="Noto Serif Display"/>
              </a:rPr>
              <a:t>cao</a:t>
            </a:r>
            <a:endParaRPr lang="en-US" sz="3209" dirty="0">
              <a:solidFill>
                <a:srgbClr val="FFFFFF"/>
              </a:solidFill>
              <a:latin typeface="Noto Serif Display"/>
            </a:endParaRPr>
          </a:p>
          <a:p>
            <a:pPr marL="692949" lvl="1" indent="-346474" algn="l">
              <a:lnSpc>
                <a:spcPts val="5745"/>
              </a:lnSpc>
              <a:buFont typeface="Arial"/>
              <a:buChar char="•"/>
            </a:pPr>
            <a:r>
              <a:rPr lang="en-US" sz="3209" dirty="0" err="1">
                <a:solidFill>
                  <a:srgbClr val="FFFFFF"/>
                </a:solidFill>
                <a:latin typeface="Noto Serif Display"/>
              </a:rPr>
              <a:t>Phân</a:t>
            </a:r>
            <a:r>
              <a:rPr lang="en-US" sz="3209" dirty="0">
                <a:solidFill>
                  <a:srgbClr val="FFFFFF"/>
                </a:solidFill>
                <a:latin typeface="Noto Serif Display"/>
              </a:rPr>
              <a:t> </a:t>
            </a:r>
            <a:r>
              <a:rPr lang="en-US" sz="3209" dirty="0" err="1">
                <a:solidFill>
                  <a:srgbClr val="FFFFFF"/>
                </a:solidFill>
                <a:latin typeface="Noto Serif Display"/>
              </a:rPr>
              <a:t>tích</a:t>
            </a:r>
            <a:r>
              <a:rPr lang="en-US" sz="3209" dirty="0">
                <a:solidFill>
                  <a:srgbClr val="FFFFFF"/>
                </a:solidFill>
                <a:latin typeface="Noto Serif Display"/>
              </a:rPr>
              <a:t> </a:t>
            </a:r>
            <a:r>
              <a:rPr lang="en-US" sz="3209" dirty="0" err="1">
                <a:solidFill>
                  <a:srgbClr val="FFFFFF"/>
                </a:solidFill>
                <a:latin typeface="Noto Serif Display"/>
              </a:rPr>
              <a:t>dữ</a:t>
            </a:r>
            <a:r>
              <a:rPr lang="en-US" sz="3209" dirty="0">
                <a:solidFill>
                  <a:srgbClr val="FFFFFF"/>
                </a:solidFill>
                <a:latin typeface="Noto Serif Display"/>
              </a:rPr>
              <a:t> </a:t>
            </a:r>
            <a:r>
              <a:rPr lang="en-US" sz="3209" dirty="0" err="1">
                <a:solidFill>
                  <a:srgbClr val="FFFFFF"/>
                </a:solidFill>
                <a:latin typeface="Noto Serif Display"/>
              </a:rPr>
              <a:t>liệu</a:t>
            </a:r>
            <a:r>
              <a:rPr lang="en-US" sz="3209" dirty="0">
                <a:solidFill>
                  <a:srgbClr val="FFFFFF"/>
                </a:solidFill>
                <a:latin typeface="Noto Serif Display"/>
              </a:rPr>
              <a:t> </a:t>
            </a:r>
            <a:r>
              <a:rPr lang="en-US" sz="3209" dirty="0" err="1">
                <a:solidFill>
                  <a:srgbClr val="FFFFFF"/>
                </a:solidFill>
                <a:latin typeface="Noto Serif Display"/>
              </a:rPr>
              <a:t>và</a:t>
            </a:r>
            <a:r>
              <a:rPr lang="en-US" sz="3209" dirty="0">
                <a:solidFill>
                  <a:srgbClr val="FFFFFF"/>
                </a:solidFill>
                <a:latin typeface="Noto Serif Display"/>
              </a:rPr>
              <a:t> </a:t>
            </a:r>
            <a:r>
              <a:rPr lang="en-US" sz="3209" dirty="0" err="1">
                <a:solidFill>
                  <a:srgbClr val="FFFFFF"/>
                </a:solidFill>
                <a:latin typeface="Noto Serif Display"/>
              </a:rPr>
              <a:t>cải</a:t>
            </a:r>
            <a:r>
              <a:rPr lang="en-US" sz="3209" dirty="0">
                <a:solidFill>
                  <a:srgbClr val="FFFFFF"/>
                </a:solidFill>
                <a:latin typeface="Noto Serif Display"/>
              </a:rPr>
              <a:t> </a:t>
            </a:r>
            <a:r>
              <a:rPr lang="en-US" sz="3209" dirty="0" err="1">
                <a:solidFill>
                  <a:srgbClr val="FFFFFF"/>
                </a:solidFill>
                <a:latin typeface="Noto Serif Display"/>
              </a:rPr>
              <a:t>thiện</a:t>
            </a:r>
            <a:r>
              <a:rPr lang="en-US" sz="3209" dirty="0">
                <a:solidFill>
                  <a:srgbClr val="FFFFFF"/>
                </a:solidFill>
                <a:latin typeface="Noto Serif Display"/>
              </a:rPr>
              <a:t> </a:t>
            </a:r>
            <a:r>
              <a:rPr lang="en-US" sz="3209" dirty="0" err="1">
                <a:solidFill>
                  <a:srgbClr val="FFFFFF"/>
                </a:solidFill>
                <a:latin typeface="Noto Serif Display"/>
              </a:rPr>
              <a:t>chiến</a:t>
            </a:r>
            <a:r>
              <a:rPr lang="en-US" sz="3209" dirty="0">
                <a:solidFill>
                  <a:srgbClr val="FFFFFF"/>
                </a:solidFill>
                <a:latin typeface="Noto Serif Display"/>
              </a:rPr>
              <a:t> </a:t>
            </a:r>
            <a:r>
              <a:rPr lang="en-US" sz="3209" dirty="0" err="1">
                <a:solidFill>
                  <a:srgbClr val="FFFFFF"/>
                </a:solidFill>
                <a:latin typeface="Noto Serif Display"/>
              </a:rPr>
              <a:t>thuật</a:t>
            </a:r>
            <a:endParaRPr lang="en-US" sz="3209" dirty="0">
              <a:solidFill>
                <a:srgbClr val="FFFFFF"/>
              </a:solidFill>
              <a:latin typeface="Noto Serif Display"/>
            </a:endParaRPr>
          </a:p>
          <a:p>
            <a:pPr algn="l">
              <a:lnSpc>
                <a:spcPts val="3893"/>
              </a:lnSpc>
            </a:pPr>
            <a:endParaRPr lang="en-US" sz="3209" dirty="0">
              <a:solidFill>
                <a:srgbClr val="FFFFFF"/>
              </a:solidFill>
              <a:latin typeface="Noto Serif Display"/>
            </a:endParaRPr>
          </a:p>
          <a:p>
            <a:pPr algn="ctr">
              <a:lnSpc>
                <a:spcPts val="3893"/>
              </a:lnSpc>
            </a:pPr>
            <a:endParaRPr lang="en-US" sz="3209" dirty="0">
              <a:solidFill>
                <a:srgbClr val="FFFFFF"/>
              </a:solidFill>
              <a:latin typeface="Noto Serif Display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0115882" y="2107707"/>
            <a:ext cx="5041975" cy="628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00"/>
              </a:lnSpc>
            </a:pPr>
            <a:r>
              <a:rPr lang="en-US" sz="4166" dirty="0">
                <a:solidFill>
                  <a:srgbClr val="FFFFFF"/>
                </a:solidFill>
                <a:latin typeface="Oswald"/>
              </a:rPr>
              <a:t>2.  </a:t>
            </a:r>
            <a:r>
              <a:rPr lang="en-US" sz="4166" dirty="0" err="1">
                <a:solidFill>
                  <a:srgbClr val="FFFFFF"/>
                </a:solidFill>
                <a:latin typeface="Oswald"/>
              </a:rPr>
              <a:t>Mục</a:t>
            </a:r>
            <a:r>
              <a:rPr lang="en-US" sz="4166" dirty="0">
                <a:solidFill>
                  <a:srgbClr val="FFFFFF"/>
                </a:solidFill>
                <a:latin typeface="Oswald"/>
              </a:rPr>
              <a:t> </a:t>
            </a:r>
            <a:r>
              <a:rPr lang="en-US" sz="4166" dirty="0" err="1">
                <a:solidFill>
                  <a:srgbClr val="FFFFFF"/>
                </a:solidFill>
                <a:latin typeface="Oswald"/>
              </a:rPr>
              <a:t>tiêu</a:t>
            </a:r>
            <a:r>
              <a:rPr lang="en-US" sz="4166" dirty="0">
                <a:solidFill>
                  <a:srgbClr val="FFFFFF"/>
                </a:solidFill>
                <a:latin typeface="Oswald"/>
              </a:rPr>
              <a:t> </a:t>
            </a:r>
            <a:r>
              <a:rPr lang="en-US" sz="4166" dirty="0" err="1">
                <a:solidFill>
                  <a:srgbClr val="FFFFFF"/>
                </a:solidFill>
                <a:latin typeface="Oswald"/>
              </a:rPr>
              <a:t>của</a:t>
            </a:r>
            <a:r>
              <a:rPr lang="en-US" sz="4166" dirty="0">
                <a:solidFill>
                  <a:srgbClr val="FFFFFF"/>
                </a:solidFill>
                <a:latin typeface="Oswald"/>
              </a:rPr>
              <a:t> </a:t>
            </a:r>
            <a:r>
              <a:rPr lang="en-US" sz="4166" dirty="0" err="1">
                <a:solidFill>
                  <a:srgbClr val="FFFFFF"/>
                </a:solidFill>
                <a:latin typeface="Oswald"/>
              </a:rPr>
              <a:t>đề</a:t>
            </a:r>
            <a:r>
              <a:rPr lang="en-US" sz="4166" dirty="0">
                <a:solidFill>
                  <a:srgbClr val="FFFFFF"/>
                </a:solidFill>
                <a:latin typeface="Oswald"/>
              </a:rPr>
              <a:t> </a:t>
            </a:r>
            <a:r>
              <a:rPr lang="en-US" sz="4166" dirty="0" err="1">
                <a:solidFill>
                  <a:srgbClr val="FFFFFF"/>
                </a:solidFill>
                <a:latin typeface="Oswald"/>
              </a:rPr>
              <a:t>tài</a:t>
            </a:r>
            <a:endParaRPr lang="en-US" sz="4166" dirty="0">
              <a:solidFill>
                <a:srgbClr val="FFFFFF"/>
              </a:solidFill>
              <a:latin typeface="Oswa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0408389" y="2787426"/>
            <a:ext cx="7580865" cy="42838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2948" lvl="1" indent="-346474" algn="just">
              <a:lnSpc>
                <a:spcPts val="5745"/>
              </a:lnSpc>
              <a:buFont typeface="Arial"/>
              <a:buChar char="•"/>
            </a:pPr>
            <a:r>
              <a:rPr lang="en-US" sz="3209" dirty="0" err="1">
                <a:solidFill>
                  <a:srgbClr val="FFFFFF"/>
                </a:solidFill>
                <a:latin typeface="Noto Serif Display"/>
              </a:rPr>
              <a:t>Giúp</a:t>
            </a:r>
            <a:r>
              <a:rPr lang="en-US" sz="3209" dirty="0">
                <a:solidFill>
                  <a:srgbClr val="FFFFFF"/>
                </a:solidFill>
                <a:latin typeface="Noto Serif Display"/>
              </a:rPr>
              <a:t> </a:t>
            </a:r>
            <a:r>
              <a:rPr lang="en-US" sz="3209" dirty="0" err="1">
                <a:solidFill>
                  <a:srgbClr val="FFFFFF"/>
                </a:solidFill>
                <a:latin typeface="Noto Serif Display"/>
              </a:rPr>
              <a:t>khách</a:t>
            </a:r>
            <a:r>
              <a:rPr lang="en-US" sz="3209" dirty="0">
                <a:solidFill>
                  <a:srgbClr val="FFFFFF"/>
                </a:solidFill>
                <a:latin typeface="Noto Serif Display"/>
              </a:rPr>
              <a:t> </a:t>
            </a:r>
            <a:r>
              <a:rPr lang="en-US" sz="3209" dirty="0" err="1">
                <a:solidFill>
                  <a:srgbClr val="FFFFFF"/>
                </a:solidFill>
                <a:latin typeface="Noto Serif Display"/>
              </a:rPr>
              <a:t>hàng</a:t>
            </a:r>
            <a:r>
              <a:rPr lang="en-US" sz="3209" dirty="0">
                <a:solidFill>
                  <a:srgbClr val="FFFFFF"/>
                </a:solidFill>
                <a:latin typeface="Noto Serif Display"/>
              </a:rPr>
              <a:t> </a:t>
            </a:r>
            <a:r>
              <a:rPr lang="en-US" sz="3209" dirty="0" err="1">
                <a:solidFill>
                  <a:srgbClr val="FFFFFF"/>
                </a:solidFill>
                <a:latin typeface="Noto Serif Display"/>
              </a:rPr>
              <a:t>xem</a:t>
            </a:r>
            <a:r>
              <a:rPr lang="en-US" sz="3209" dirty="0">
                <a:solidFill>
                  <a:srgbClr val="FFFFFF"/>
                </a:solidFill>
                <a:latin typeface="Noto Serif Display"/>
              </a:rPr>
              <a:t> </a:t>
            </a:r>
            <a:r>
              <a:rPr lang="en-US" sz="3209" dirty="0" err="1">
                <a:solidFill>
                  <a:srgbClr val="FFFFFF"/>
                </a:solidFill>
                <a:latin typeface="Noto Serif Display"/>
              </a:rPr>
              <a:t>và</a:t>
            </a:r>
            <a:r>
              <a:rPr lang="en-US" sz="3209" dirty="0">
                <a:solidFill>
                  <a:srgbClr val="FFFFFF"/>
                </a:solidFill>
                <a:latin typeface="Noto Serif Display"/>
              </a:rPr>
              <a:t> </a:t>
            </a:r>
            <a:r>
              <a:rPr lang="en-US" sz="3209" dirty="0" err="1">
                <a:solidFill>
                  <a:srgbClr val="FFFFFF"/>
                </a:solidFill>
                <a:latin typeface="Noto Serif Display"/>
              </a:rPr>
              <a:t>mua</a:t>
            </a:r>
            <a:r>
              <a:rPr lang="en-US" sz="3209" dirty="0">
                <a:solidFill>
                  <a:srgbClr val="FFFFFF"/>
                </a:solidFill>
                <a:latin typeface="Noto Serif Display"/>
              </a:rPr>
              <a:t> </a:t>
            </a:r>
            <a:r>
              <a:rPr lang="en-US" sz="3209" dirty="0" err="1" smtClean="0">
                <a:solidFill>
                  <a:srgbClr val="FFFFFF"/>
                </a:solidFill>
                <a:latin typeface="Noto Serif Display"/>
              </a:rPr>
              <a:t>đồng</a:t>
            </a:r>
            <a:r>
              <a:rPr lang="en-US" sz="3209" dirty="0" smtClean="0">
                <a:solidFill>
                  <a:srgbClr val="FFFFFF"/>
                </a:solidFill>
                <a:latin typeface="Noto Serif Display"/>
              </a:rPr>
              <a:t> </a:t>
            </a:r>
            <a:r>
              <a:rPr lang="en-US" sz="3209" dirty="0" err="1" smtClean="0">
                <a:solidFill>
                  <a:srgbClr val="FFFFFF"/>
                </a:solidFill>
                <a:latin typeface="Noto Serif Display"/>
              </a:rPr>
              <a:t>hồ</a:t>
            </a:r>
            <a:r>
              <a:rPr lang="en-US" sz="3209" dirty="0" smtClean="0">
                <a:solidFill>
                  <a:srgbClr val="FFFFFF"/>
                </a:solidFill>
                <a:latin typeface="Noto Serif Display"/>
              </a:rPr>
              <a:t> </a:t>
            </a:r>
            <a:r>
              <a:rPr lang="en-US" sz="3209" dirty="0" err="1">
                <a:solidFill>
                  <a:srgbClr val="FFFFFF"/>
                </a:solidFill>
                <a:latin typeface="Noto Serif Display"/>
              </a:rPr>
              <a:t>dễ</a:t>
            </a:r>
            <a:r>
              <a:rPr lang="en-US" sz="3209" dirty="0">
                <a:solidFill>
                  <a:srgbClr val="FFFFFF"/>
                </a:solidFill>
                <a:latin typeface="Noto Serif Display"/>
              </a:rPr>
              <a:t> </a:t>
            </a:r>
            <a:r>
              <a:rPr lang="en-US" sz="3209" dirty="0" err="1">
                <a:solidFill>
                  <a:srgbClr val="FFFFFF"/>
                </a:solidFill>
                <a:latin typeface="Noto Serif Display"/>
              </a:rPr>
              <a:t>dàng</a:t>
            </a:r>
            <a:r>
              <a:rPr lang="en-US" sz="3209" dirty="0">
                <a:solidFill>
                  <a:srgbClr val="FFFFFF"/>
                </a:solidFill>
                <a:latin typeface="Noto Serif Display"/>
              </a:rPr>
              <a:t> </a:t>
            </a:r>
            <a:r>
              <a:rPr lang="en-US" sz="3209" dirty="0" err="1">
                <a:solidFill>
                  <a:srgbClr val="FFFFFF"/>
                </a:solidFill>
                <a:latin typeface="Noto Serif Display"/>
              </a:rPr>
              <a:t>nhất</a:t>
            </a:r>
            <a:endParaRPr lang="en-US" sz="3209" dirty="0">
              <a:solidFill>
                <a:srgbClr val="FFFFFF"/>
              </a:solidFill>
              <a:latin typeface="Noto Serif Display"/>
            </a:endParaRPr>
          </a:p>
          <a:p>
            <a:pPr marL="692948" lvl="1" indent="-346474" algn="just">
              <a:lnSpc>
                <a:spcPts val="5745"/>
              </a:lnSpc>
              <a:buFont typeface="Arial"/>
              <a:buChar char="•"/>
            </a:pPr>
            <a:r>
              <a:rPr lang="en-US" sz="3209" dirty="0" err="1">
                <a:solidFill>
                  <a:srgbClr val="FFFFFF"/>
                </a:solidFill>
                <a:latin typeface="Noto Serif Display"/>
              </a:rPr>
              <a:t>Hỗ</a:t>
            </a:r>
            <a:r>
              <a:rPr lang="en-US" sz="3209" dirty="0">
                <a:solidFill>
                  <a:srgbClr val="FFFFFF"/>
                </a:solidFill>
                <a:latin typeface="Noto Serif Display"/>
              </a:rPr>
              <a:t> </a:t>
            </a:r>
            <a:r>
              <a:rPr lang="en-US" sz="3209" dirty="0" err="1">
                <a:solidFill>
                  <a:srgbClr val="FFFFFF"/>
                </a:solidFill>
                <a:latin typeface="Noto Serif Display"/>
              </a:rPr>
              <a:t>trợ</a:t>
            </a:r>
            <a:r>
              <a:rPr lang="en-US" sz="3209" dirty="0">
                <a:solidFill>
                  <a:srgbClr val="FFFFFF"/>
                </a:solidFill>
                <a:latin typeface="Noto Serif Display"/>
              </a:rPr>
              <a:t> </a:t>
            </a:r>
            <a:r>
              <a:rPr lang="en-US" sz="3209" dirty="0" err="1">
                <a:solidFill>
                  <a:srgbClr val="FFFFFF"/>
                </a:solidFill>
                <a:latin typeface="Noto Serif Display"/>
              </a:rPr>
              <a:t>dịch</a:t>
            </a:r>
            <a:r>
              <a:rPr lang="en-US" sz="3209" dirty="0">
                <a:solidFill>
                  <a:srgbClr val="FFFFFF"/>
                </a:solidFill>
                <a:latin typeface="Noto Serif Display"/>
              </a:rPr>
              <a:t> </a:t>
            </a:r>
            <a:r>
              <a:rPr lang="en-US" sz="3209" dirty="0" err="1">
                <a:solidFill>
                  <a:srgbClr val="FFFFFF"/>
                </a:solidFill>
                <a:latin typeface="Noto Serif Display"/>
              </a:rPr>
              <a:t>vụ</a:t>
            </a:r>
            <a:r>
              <a:rPr lang="en-US" sz="3209" dirty="0">
                <a:solidFill>
                  <a:srgbClr val="FFFFFF"/>
                </a:solidFill>
                <a:latin typeface="Noto Serif Display"/>
              </a:rPr>
              <a:t> </a:t>
            </a:r>
            <a:r>
              <a:rPr lang="en-US" sz="3209" dirty="0" err="1">
                <a:solidFill>
                  <a:srgbClr val="FFFFFF"/>
                </a:solidFill>
                <a:latin typeface="Noto Serif Display"/>
              </a:rPr>
              <a:t>khách</a:t>
            </a:r>
            <a:r>
              <a:rPr lang="en-US" sz="3209" dirty="0">
                <a:solidFill>
                  <a:srgbClr val="FFFFFF"/>
                </a:solidFill>
                <a:latin typeface="Noto Serif Display"/>
              </a:rPr>
              <a:t> </a:t>
            </a:r>
            <a:r>
              <a:rPr lang="en-US" sz="3209" dirty="0" err="1">
                <a:solidFill>
                  <a:srgbClr val="FFFFFF"/>
                </a:solidFill>
                <a:latin typeface="Noto Serif Display"/>
              </a:rPr>
              <a:t>hàng</a:t>
            </a:r>
            <a:r>
              <a:rPr lang="en-US" sz="3209" dirty="0">
                <a:solidFill>
                  <a:srgbClr val="FFFFFF"/>
                </a:solidFill>
                <a:latin typeface="Noto Serif Display"/>
              </a:rPr>
              <a:t> </a:t>
            </a:r>
          </a:p>
          <a:p>
            <a:pPr marL="692948" lvl="1" indent="-346474" algn="just">
              <a:lnSpc>
                <a:spcPts val="5745"/>
              </a:lnSpc>
              <a:buFont typeface="Arial"/>
              <a:buChar char="•"/>
            </a:pPr>
            <a:r>
              <a:rPr lang="en-US" sz="3209" dirty="0" err="1">
                <a:solidFill>
                  <a:srgbClr val="FFFFFF"/>
                </a:solidFill>
                <a:latin typeface="Noto Serif Display"/>
              </a:rPr>
              <a:t>Tăng</a:t>
            </a:r>
            <a:r>
              <a:rPr lang="en-US" sz="3209" dirty="0">
                <a:solidFill>
                  <a:srgbClr val="FFFFFF"/>
                </a:solidFill>
                <a:latin typeface="Noto Serif Display"/>
              </a:rPr>
              <a:t> </a:t>
            </a:r>
            <a:r>
              <a:rPr lang="en-US" sz="3209" dirty="0" err="1">
                <a:solidFill>
                  <a:srgbClr val="FFFFFF"/>
                </a:solidFill>
                <a:latin typeface="Noto Serif Display"/>
              </a:rPr>
              <a:t>doanh</a:t>
            </a:r>
            <a:r>
              <a:rPr lang="en-US" sz="3209" dirty="0">
                <a:solidFill>
                  <a:srgbClr val="FFFFFF"/>
                </a:solidFill>
                <a:latin typeface="Noto Serif Display"/>
              </a:rPr>
              <a:t> </a:t>
            </a:r>
            <a:r>
              <a:rPr lang="en-US" sz="3209" dirty="0" err="1">
                <a:solidFill>
                  <a:srgbClr val="FFFFFF"/>
                </a:solidFill>
                <a:latin typeface="Noto Serif Display"/>
              </a:rPr>
              <a:t>số</a:t>
            </a:r>
            <a:r>
              <a:rPr lang="en-US" sz="3209" dirty="0">
                <a:solidFill>
                  <a:srgbClr val="FFFFFF"/>
                </a:solidFill>
                <a:latin typeface="Noto Serif Display"/>
              </a:rPr>
              <a:t> </a:t>
            </a:r>
            <a:r>
              <a:rPr lang="en-US" sz="3209" dirty="0" err="1">
                <a:solidFill>
                  <a:srgbClr val="FFFFFF"/>
                </a:solidFill>
                <a:latin typeface="Noto Serif Display"/>
              </a:rPr>
              <a:t>bán</a:t>
            </a:r>
            <a:r>
              <a:rPr lang="en-US" sz="3209" dirty="0">
                <a:solidFill>
                  <a:srgbClr val="FFFFFF"/>
                </a:solidFill>
                <a:latin typeface="Noto Serif Display"/>
              </a:rPr>
              <a:t> </a:t>
            </a:r>
            <a:r>
              <a:rPr lang="en-US" sz="3209" dirty="0" err="1">
                <a:solidFill>
                  <a:srgbClr val="FFFFFF"/>
                </a:solidFill>
                <a:latin typeface="Noto Serif Display"/>
              </a:rPr>
              <a:t>hàng</a:t>
            </a:r>
            <a:endParaRPr lang="en-US" sz="3209" dirty="0">
              <a:solidFill>
                <a:srgbClr val="FFFFFF"/>
              </a:solidFill>
              <a:latin typeface="Noto Serif Display"/>
            </a:endParaRPr>
          </a:p>
          <a:p>
            <a:pPr marL="692948" lvl="1" indent="-346474" algn="just">
              <a:lnSpc>
                <a:spcPts val="5745"/>
              </a:lnSpc>
              <a:buFont typeface="Arial"/>
              <a:buChar char="•"/>
            </a:pPr>
            <a:r>
              <a:rPr lang="en-US" sz="3209" dirty="0" err="1">
                <a:solidFill>
                  <a:srgbClr val="FFFFFF"/>
                </a:solidFill>
                <a:latin typeface="Noto Serif Display"/>
              </a:rPr>
              <a:t>Giúp</a:t>
            </a:r>
            <a:r>
              <a:rPr lang="en-US" sz="3209" dirty="0">
                <a:solidFill>
                  <a:srgbClr val="FFFFFF"/>
                </a:solidFill>
                <a:latin typeface="Noto Serif Display"/>
              </a:rPr>
              <a:t> </a:t>
            </a:r>
            <a:r>
              <a:rPr lang="en-US" sz="3209" dirty="0" err="1">
                <a:solidFill>
                  <a:srgbClr val="FFFFFF"/>
                </a:solidFill>
                <a:latin typeface="Noto Serif Display"/>
              </a:rPr>
              <a:t>quản</a:t>
            </a:r>
            <a:r>
              <a:rPr lang="en-US" sz="3209" dirty="0">
                <a:solidFill>
                  <a:srgbClr val="FFFFFF"/>
                </a:solidFill>
                <a:latin typeface="Noto Serif Display"/>
              </a:rPr>
              <a:t> </a:t>
            </a:r>
            <a:r>
              <a:rPr lang="en-US" sz="3209" dirty="0" err="1">
                <a:solidFill>
                  <a:srgbClr val="FFFFFF"/>
                </a:solidFill>
                <a:latin typeface="Noto Serif Display"/>
              </a:rPr>
              <a:t>lí</a:t>
            </a:r>
            <a:r>
              <a:rPr lang="en-US" sz="3209" dirty="0">
                <a:solidFill>
                  <a:srgbClr val="FFFFFF"/>
                </a:solidFill>
                <a:latin typeface="Noto Serif Display"/>
              </a:rPr>
              <a:t> </a:t>
            </a:r>
            <a:r>
              <a:rPr lang="en-US" sz="3209" dirty="0" err="1">
                <a:solidFill>
                  <a:srgbClr val="FFFFFF"/>
                </a:solidFill>
                <a:latin typeface="Noto Serif Display"/>
              </a:rPr>
              <a:t>sản</a:t>
            </a:r>
            <a:r>
              <a:rPr lang="en-US" sz="3209" dirty="0">
                <a:solidFill>
                  <a:srgbClr val="FFFFFF"/>
                </a:solidFill>
                <a:latin typeface="Noto Serif Display"/>
              </a:rPr>
              <a:t> </a:t>
            </a:r>
            <a:r>
              <a:rPr lang="en-US" sz="3209" dirty="0" err="1">
                <a:solidFill>
                  <a:srgbClr val="FFFFFF"/>
                </a:solidFill>
                <a:latin typeface="Noto Serif Display"/>
              </a:rPr>
              <a:t>phẩm</a:t>
            </a:r>
            <a:r>
              <a:rPr lang="en-US" sz="3209" dirty="0">
                <a:solidFill>
                  <a:srgbClr val="FFFFFF"/>
                </a:solidFill>
                <a:latin typeface="Noto Serif Display"/>
              </a:rPr>
              <a:t> 1 </a:t>
            </a:r>
            <a:r>
              <a:rPr lang="en-US" sz="3209" dirty="0" err="1">
                <a:solidFill>
                  <a:srgbClr val="FFFFFF"/>
                </a:solidFill>
                <a:latin typeface="Noto Serif Display"/>
              </a:rPr>
              <a:t>cách</a:t>
            </a:r>
            <a:r>
              <a:rPr lang="en-US" sz="3209" dirty="0">
                <a:solidFill>
                  <a:srgbClr val="FFFFFF"/>
                </a:solidFill>
                <a:latin typeface="Noto Serif Display"/>
              </a:rPr>
              <a:t> </a:t>
            </a:r>
            <a:r>
              <a:rPr lang="en-US" sz="3209" dirty="0" err="1">
                <a:solidFill>
                  <a:srgbClr val="FFFFFF"/>
                </a:solidFill>
                <a:latin typeface="Noto Serif Display"/>
              </a:rPr>
              <a:t>hiệu</a:t>
            </a:r>
            <a:r>
              <a:rPr lang="en-US" sz="3209" dirty="0">
                <a:solidFill>
                  <a:srgbClr val="FFFFFF"/>
                </a:solidFill>
                <a:latin typeface="Noto Serif Display"/>
              </a:rPr>
              <a:t> </a:t>
            </a:r>
            <a:r>
              <a:rPr lang="en-US" sz="3209" dirty="0" err="1">
                <a:solidFill>
                  <a:srgbClr val="FFFFFF"/>
                </a:solidFill>
                <a:latin typeface="Noto Serif Display"/>
              </a:rPr>
              <a:t>quả</a:t>
            </a:r>
            <a:r>
              <a:rPr lang="en-US" sz="3209" dirty="0">
                <a:solidFill>
                  <a:srgbClr val="FFFFFF"/>
                </a:solidFill>
                <a:latin typeface="Noto Serif Display"/>
              </a:rPr>
              <a:t> 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43737" y="6936613"/>
            <a:ext cx="3410212" cy="3616571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55710" y="198713"/>
            <a:ext cx="8488290" cy="1095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759"/>
              </a:lnSpc>
            </a:pPr>
            <a:r>
              <a:rPr lang="en-US" sz="7299" dirty="0" err="1">
                <a:solidFill>
                  <a:srgbClr val="FF7C64"/>
                </a:solidFill>
                <a:latin typeface="Oswald"/>
              </a:rPr>
              <a:t>Chức</a:t>
            </a:r>
            <a:r>
              <a:rPr lang="en-US" sz="7299" dirty="0">
                <a:solidFill>
                  <a:srgbClr val="FF7C64"/>
                </a:solidFill>
                <a:latin typeface="Oswald"/>
              </a:rPr>
              <a:t> </a:t>
            </a:r>
            <a:r>
              <a:rPr lang="en-US" sz="7299" dirty="0" err="1">
                <a:solidFill>
                  <a:srgbClr val="FF7C64"/>
                </a:solidFill>
                <a:latin typeface="Oswald"/>
              </a:rPr>
              <a:t>năng</a:t>
            </a:r>
            <a:endParaRPr lang="en-US" sz="7299" dirty="0">
              <a:solidFill>
                <a:srgbClr val="FF7C64"/>
              </a:solidFill>
              <a:latin typeface="Oswald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0" y="-4793369"/>
            <a:ext cx="22824618" cy="17076274"/>
            <a:chOff x="0" y="0"/>
            <a:chExt cx="30432825" cy="22768365"/>
          </a:xfrm>
        </p:grpSpPr>
        <p:grpSp>
          <p:nvGrpSpPr>
            <p:cNvPr id="4" name="Group 4"/>
            <p:cNvGrpSpPr/>
            <p:nvPr/>
          </p:nvGrpSpPr>
          <p:grpSpPr>
            <a:xfrm>
              <a:off x="10921829" y="12169231"/>
              <a:ext cx="4587771" cy="4587771"/>
              <a:chOff x="0" y="0"/>
              <a:chExt cx="812800" cy="8128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7C64"/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76200" y="0"/>
                <a:ext cx="660400" cy="7366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5739"/>
                  </a:lnSpc>
                </a:pPr>
                <a:r>
                  <a:rPr lang="en-US" sz="4099" dirty="0">
                    <a:solidFill>
                      <a:srgbClr val="FFFFFF"/>
                    </a:solidFill>
                    <a:latin typeface="Muli"/>
                  </a:rPr>
                  <a:t>WEBSITE BÁN </a:t>
                </a:r>
                <a:r>
                  <a:rPr lang="en-US" sz="4099" dirty="0" smtClean="0">
                    <a:solidFill>
                      <a:srgbClr val="FFFFFF"/>
                    </a:solidFill>
                    <a:latin typeface="Muli"/>
                  </a:rPr>
                  <a:t>ĐỒNG HỒ</a:t>
                </a:r>
                <a:endParaRPr lang="en-US" sz="4099" dirty="0">
                  <a:solidFill>
                    <a:srgbClr val="FFFFFF"/>
                  </a:solidFill>
                  <a:latin typeface="Muli"/>
                </a:endParaRPr>
              </a:p>
            </p:txBody>
          </p:sp>
        </p:grpSp>
        <p:grpSp>
          <p:nvGrpSpPr>
            <p:cNvPr id="7" name="Group 7"/>
            <p:cNvGrpSpPr/>
            <p:nvPr/>
          </p:nvGrpSpPr>
          <p:grpSpPr>
            <a:xfrm>
              <a:off x="4400473" y="15496631"/>
              <a:ext cx="4114800" cy="4114800"/>
              <a:chOff x="0" y="0"/>
              <a:chExt cx="812800" cy="8128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7C64"/>
              </a:solidFill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20"/>
                  </a:lnSpc>
                </a:pPr>
                <a:r>
                  <a:rPr lang="en-US" sz="2300">
                    <a:solidFill>
                      <a:srgbClr val="FFFFFF"/>
                    </a:solidFill>
                    <a:latin typeface="Muli Semi-Bold"/>
                  </a:rPr>
                  <a:t>QUẢN LÍ SẢN PHẨM </a:t>
                </a:r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>
              <a:off x="4400473" y="9713397"/>
              <a:ext cx="4114800" cy="4114800"/>
              <a:chOff x="0" y="0"/>
              <a:chExt cx="812800" cy="8128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7C64"/>
              </a:solidFill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20"/>
                  </a:lnSpc>
                </a:pPr>
                <a:r>
                  <a:rPr lang="en-US" sz="2300">
                    <a:solidFill>
                      <a:srgbClr val="FFFFFF"/>
                    </a:solidFill>
                    <a:latin typeface="Muli Semi-Bold"/>
                  </a:rPr>
                  <a:t>XEM SẢN PHÂM </a:t>
                </a:r>
              </a:p>
            </p:txBody>
          </p:sp>
        </p:grpSp>
        <p:grpSp>
          <p:nvGrpSpPr>
            <p:cNvPr id="13" name="Group 13"/>
            <p:cNvGrpSpPr/>
            <p:nvPr/>
          </p:nvGrpSpPr>
          <p:grpSpPr>
            <a:xfrm>
              <a:off x="18351352" y="10111831"/>
              <a:ext cx="4114800" cy="4114800"/>
              <a:chOff x="0" y="0"/>
              <a:chExt cx="812800" cy="8128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7C64"/>
              </a:solidFill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20"/>
                  </a:lnSpc>
                </a:pPr>
                <a:r>
                  <a:rPr lang="en-US" sz="2300" dirty="0">
                    <a:solidFill>
                      <a:srgbClr val="FFFFFF"/>
                    </a:solidFill>
                    <a:latin typeface="Muli Semi-Bold"/>
                  </a:rPr>
                  <a:t>QUẢN LÍ </a:t>
                </a:r>
                <a:r>
                  <a:rPr lang="en-US" sz="2300" dirty="0" smtClean="0">
                    <a:solidFill>
                      <a:srgbClr val="FFFFFF"/>
                    </a:solidFill>
                    <a:latin typeface="Muli Semi-Bold"/>
                  </a:rPr>
                  <a:t>ĐƠN HÀNG</a:t>
                </a:r>
                <a:endParaRPr lang="en-US" sz="2300" dirty="0">
                  <a:solidFill>
                    <a:srgbClr val="FFFFFF"/>
                  </a:solidFill>
                  <a:latin typeface="Muli Semi-Bold"/>
                </a:endParaRPr>
              </a:p>
            </p:txBody>
          </p:sp>
        </p:grpSp>
        <p:grpSp>
          <p:nvGrpSpPr>
            <p:cNvPr id="16" name="Group 16"/>
            <p:cNvGrpSpPr/>
            <p:nvPr/>
          </p:nvGrpSpPr>
          <p:grpSpPr>
            <a:xfrm>
              <a:off x="18351352" y="15307443"/>
              <a:ext cx="4114800" cy="4114800"/>
              <a:chOff x="0" y="0"/>
              <a:chExt cx="812800" cy="8128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7C64"/>
              </a:solidFill>
            </p:spPr>
          </p:sp>
          <p:sp>
            <p:nvSpPr>
              <p:cNvPr id="18" name="TextBox 18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20"/>
                  </a:lnSpc>
                </a:pPr>
                <a:r>
                  <a:rPr lang="en-US" sz="2300" dirty="0">
                    <a:solidFill>
                      <a:srgbClr val="FFFFFF"/>
                    </a:solidFill>
                    <a:latin typeface="Muli Semi-Bold"/>
                  </a:rPr>
                  <a:t>QUẢN LÍ </a:t>
                </a:r>
                <a:r>
                  <a:rPr lang="en-US" sz="2300" dirty="0" smtClean="0">
                    <a:solidFill>
                      <a:srgbClr val="FFFFFF"/>
                    </a:solidFill>
                    <a:latin typeface="Muli Semi-Bold"/>
                  </a:rPr>
                  <a:t>DANH MỤC</a:t>
                </a:r>
                <a:endParaRPr lang="en-US" sz="2300" dirty="0">
                  <a:solidFill>
                    <a:srgbClr val="FFFFFF"/>
                  </a:solidFill>
                  <a:latin typeface="Muli Semi-Bold"/>
                </a:endParaRPr>
              </a:p>
            </p:txBody>
          </p:sp>
        </p:grpSp>
        <p:sp>
          <p:nvSpPr>
            <p:cNvPr id="19" name="AutoShape 19"/>
            <p:cNvSpPr/>
            <p:nvPr/>
          </p:nvSpPr>
          <p:spPr>
            <a:xfrm>
              <a:off x="8515273" y="11770797"/>
              <a:ext cx="2406556" cy="2692319"/>
            </a:xfrm>
            <a:prstGeom prst="line">
              <a:avLst/>
            </a:prstGeom>
            <a:ln w="50800" cap="flat">
              <a:solidFill>
                <a:srgbClr val="FF7C64"/>
              </a:solidFill>
              <a:prstDash val="solid"/>
              <a:headEnd type="none" w="sm" len="sm"/>
              <a:tailEnd type="triangle" w="lg" len="med"/>
            </a:ln>
          </p:spPr>
        </p:sp>
        <p:sp>
          <p:nvSpPr>
            <p:cNvPr id="20" name="AutoShape 20"/>
            <p:cNvSpPr/>
            <p:nvPr/>
          </p:nvSpPr>
          <p:spPr>
            <a:xfrm flipV="1">
              <a:off x="8515273" y="14463116"/>
              <a:ext cx="2406556" cy="3090915"/>
            </a:xfrm>
            <a:prstGeom prst="line">
              <a:avLst/>
            </a:prstGeom>
            <a:ln w="50800" cap="flat">
              <a:solidFill>
                <a:srgbClr val="FF7C64"/>
              </a:solidFill>
              <a:prstDash val="solid"/>
              <a:headEnd type="none" w="sm" len="sm"/>
              <a:tailEnd type="triangle" w="lg" len="med"/>
            </a:ln>
          </p:spPr>
        </p:sp>
        <p:sp>
          <p:nvSpPr>
            <p:cNvPr id="21" name="AutoShape 21"/>
            <p:cNvSpPr/>
            <p:nvPr/>
          </p:nvSpPr>
          <p:spPr>
            <a:xfrm flipH="1" flipV="1">
              <a:off x="15509599" y="14463116"/>
              <a:ext cx="2841752" cy="2901726"/>
            </a:xfrm>
            <a:prstGeom prst="line">
              <a:avLst/>
            </a:prstGeom>
            <a:ln w="50800" cap="flat">
              <a:solidFill>
                <a:srgbClr val="FF7C64"/>
              </a:solidFill>
              <a:prstDash val="solid"/>
              <a:headEnd type="none" w="sm" len="sm"/>
              <a:tailEnd type="triangle" w="lg" len="med"/>
            </a:ln>
          </p:spPr>
        </p:sp>
        <p:sp>
          <p:nvSpPr>
            <p:cNvPr id="22" name="AutoShape 22"/>
            <p:cNvSpPr/>
            <p:nvPr/>
          </p:nvSpPr>
          <p:spPr>
            <a:xfrm flipH="1">
              <a:off x="15509599" y="12169231"/>
              <a:ext cx="2841752" cy="2293885"/>
            </a:xfrm>
            <a:prstGeom prst="line">
              <a:avLst/>
            </a:prstGeom>
            <a:ln w="50800" cap="flat">
              <a:solidFill>
                <a:srgbClr val="FF7C64"/>
              </a:solidFill>
              <a:prstDash val="solid"/>
              <a:headEnd type="none" w="sm" len="sm"/>
              <a:tailEnd type="triangle" w="lg" len="med"/>
            </a:ln>
          </p:spPr>
        </p:sp>
        <p:sp>
          <p:nvSpPr>
            <p:cNvPr id="23" name="Freeform 23"/>
            <p:cNvSpPr/>
            <p:nvPr/>
          </p:nvSpPr>
          <p:spPr>
            <a:xfrm rot="-1346665">
              <a:off x="19369461" y="1471545"/>
              <a:ext cx="9603802" cy="9551418"/>
            </a:xfrm>
            <a:custGeom>
              <a:avLst/>
              <a:gdLst/>
              <a:ahLst/>
              <a:cxnLst/>
              <a:rect l="l" t="t" r="r" b="b"/>
              <a:pathLst>
                <a:path w="9603802" h="9551418">
                  <a:moveTo>
                    <a:pt x="0" y="0"/>
                  </a:moveTo>
                  <a:lnTo>
                    <a:pt x="9603802" y="0"/>
                  </a:lnTo>
                  <a:lnTo>
                    <a:pt x="9603802" y="9551418"/>
                  </a:lnTo>
                  <a:lnTo>
                    <a:pt x="0" y="95514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6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4" name="Freeform 24"/>
            <p:cNvSpPr/>
            <p:nvPr/>
          </p:nvSpPr>
          <p:spPr>
            <a:xfrm rot="-1346665">
              <a:off x="781763" y="16864302"/>
              <a:ext cx="5143940" cy="5115882"/>
            </a:xfrm>
            <a:custGeom>
              <a:avLst/>
              <a:gdLst/>
              <a:ahLst/>
              <a:cxnLst/>
              <a:rect l="l" t="t" r="r" b="b"/>
              <a:pathLst>
                <a:path w="5143940" h="5115882">
                  <a:moveTo>
                    <a:pt x="0" y="0"/>
                  </a:moveTo>
                  <a:lnTo>
                    <a:pt x="5143940" y="0"/>
                  </a:lnTo>
                  <a:lnTo>
                    <a:pt x="5143940" y="5115882"/>
                  </a:lnTo>
                  <a:lnTo>
                    <a:pt x="0" y="51158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6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</p:grpSp>
    </p:spTree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06418" y="1823185"/>
            <a:ext cx="18075163" cy="5911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79"/>
              </a:lnSpc>
            </a:pPr>
            <a:r>
              <a:rPr lang="en-US" sz="4199" dirty="0">
                <a:solidFill>
                  <a:srgbClr val="000000"/>
                </a:solidFill>
                <a:latin typeface="Arimo Bold"/>
              </a:rPr>
              <a:t>      </a:t>
            </a:r>
            <a:r>
              <a:rPr lang="en-US" sz="4199" dirty="0">
                <a:solidFill>
                  <a:srgbClr val="4D4D4D"/>
                </a:solidFill>
                <a:latin typeface="Arimo Bold"/>
              </a:rPr>
              <a:t> </a:t>
            </a:r>
            <a:r>
              <a:rPr lang="en-US" sz="4199" dirty="0">
                <a:solidFill>
                  <a:srgbClr val="4D4D4D"/>
                </a:solidFill>
                <a:latin typeface="Arimo"/>
              </a:rPr>
              <a:t>   </a:t>
            </a:r>
            <a:r>
              <a:rPr lang="en-US" sz="4199" dirty="0" err="1">
                <a:solidFill>
                  <a:srgbClr val="4D4D4D"/>
                </a:solidFill>
                <a:latin typeface="Arimo"/>
              </a:rPr>
              <a:t>Việc</a:t>
            </a:r>
            <a:r>
              <a:rPr lang="en-US" sz="4199" dirty="0">
                <a:solidFill>
                  <a:srgbClr val="4D4D4D"/>
                </a:solidFill>
                <a:latin typeface="Arimo"/>
              </a:rPr>
              <a:t> </a:t>
            </a:r>
            <a:r>
              <a:rPr lang="en-US" sz="4199" dirty="0" err="1">
                <a:solidFill>
                  <a:srgbClr val="4D4D4D"/>
                </a:solidFill>
                <a:latin typeface="Arimo"/>
              </a:rPr>
              <a:t>phát</a:t>
            </a:r>
            <a:r>
              <a:rPr lang="en-US" sz="4199" dirty="0">
                <a:solidFill>
                  <a:srgbClr val="4D4D4D"/>
                </a:solidFill>
                <a:latin typeface="Arimo"/>
              </a:rPr>
              <a:t> </a:t>
            </a:r>
            <a:r>
              <a:rPr lang="en-US" sz="4199" dirty="0" err="1">
                <a:solidFill>
                  <a:srgbClr val="4D4D4D"/>
                </a:solidFill>
                <a:latin typeface="Arimo"/>
              </a:rPr>
              <a:t>triển</a:t>
            </a:r>
            <a:r>
              <a:rPr lang="en-US" sz="4199" dirty="0">
                <a:solidFill>
                  <a:srgbClr val="4D4D4D"/>
                </a:solidFill>
                <a:latin typeface="Arimo"/>
              </a:rPr>
              <a:t> </a:t>
            </a:r>
            <a:r>
              <a:rPr lang="en-US" sz="4199" dirty="0" err="1">
                <a:solidFill>
                  <a:srgbClr val="4D4D4D"/>
                </a:solidFill>
                <a:latin typeface="Arimo"/>
              </a:rPr>
              <a:t>của</a:t>
            </a:r>
            <a:r>
              <a:rPr lang="en-US" sz="4199" dirty="0">
                <a:solidFill>
                  <a:srgbClr val="4D4D4D"/>
                </a:solidFill>
                <a:latin typeface="Arimo"/>
              </a:rPr>
              <a:t> </a:t>
            </a:r>
            <a:r>
              <a:rPr lang="en-US" sz="4199" dirty="0" err="1">
                <a:solidFill>
                  <a:srgbClr val="4D4D4D"/>
                </a:solidFill>
                <a:latin typeface="Arimo"/>
              </a:rPr>
              <a:t>các</a:t>
            </a:r>
            <a:r>
              <a:rPr lang="en-US" sz="4199" dirty="0">
                <a:solidFill>
                  <a:srgbClr val="4D4D4D"/>
                </a:solidFill>
                <a:latin typeface="Arimo"/>
              </a:rPr>
              <a:t> </a:t>
            </a:r>
            <a:r>
              <a:rPr lang="en-US" sz="4199" dirty="0" err="1">
                <a:solidFill>
                  <a:srgbClr val="4D4D4D"/>
                </a:solidFill>
                <a:latin typeface="Arimo"/>
              </a:rPr>
              <a:t>sàn</a:t>
            </a:r>
            <a:r>
              <a:rPr lang="en-US" sz="4199" dirty="0">
                <a:solidFill>
                  <a:srgbClr val="4D4D4D"/>
                </a:solidFill>
                <a:latin typeface="Arimo"/>
              </a:rPr>
              <a:t> </a:t>
            </a:r>
            <a:r>
              <a:rPr lang="en-US" sz="4199" dirty="0" err="1">
                <a:solidFill>
                  <a:srgbClr val="4D4D4D"/>
                </a:solidFill>
                <a:latin typeface="Arimo"/>
              </a:rPr>
              <a:t>thương</a:t>
            </a:r>
            <a:r>
              <a:rPr lang="en-US" sz="4199" dirty="0">
                <a:solidFill>
                  <a:srgbClr val="4D4D4D"/>
                </a:solidFill>
                <a:latin typeface="Arimo"/>
              </a:rPr>
              <a:t> </a:t>
            </a:r>
            <a:r>
              <a:rPr lang="en-US" sz="4199" dirty="0" err="1">
                <a:solidFill>
                  <a:srgbClr val="4D4D4D"/>
                </a:solidFill>
                <a:latin typeface="Arimo"/>
              </a:rPr>
              <a:t>mại</a:t>
            </a:r>
            <a:r>
              <a:rPr lang="en-US" sz="4199" dirty="0">
                <a:solidFill>
                  <a:srgbClr val="4D4D4D"/>
                </a:solidFill>
                <a:latin typeface="Arimo"/>
              </a:rPr>
              <a:t> </a:t>
            </a:r>
            <a:r>
              <a:rPr lang="en-US" sz="4199" dirty="0" err="1">
                <a:solidFill>
                  <a:srgbClr val="4D4D4D"/>
                </a:solidFill>
                <a:latin typeface="Arimo"/>
              </a:rPr>
              <a:t>điện</a:t>
            </a:r>
            <a:r>
              <a:rPr lang="en-US" sz="4199" dirty="0">
                <a:solidFill>
                  <a:srgbClr val="4D4D4D"/>
                </a:solidFill>
                <a:latin typeface="Arimo"/>
              </a:rPr>
              <a:t> </a:t>
            </a:r>
            <a:r>
              <a:rPr lang="en-US" sz="4199" dirty="0" err="1">
                <a:solidFill>
                  <a:srgbClr val="4D4D4D"/>
                </a:solidFill>
                <a:latin typeface="Arimo"/>
              </a:rPr>
              <a:t>tử</a:t>
            </a:r>
            <a:r>
              <a:rPr lang="en-US" sz="4199" dirty="0">
                <a:solidFill>
                  <a:srgbClr val="4D4D4D"/>
                </a:solidFill>
                <a:latin typeface="Arimo"/>
              </a:rPr>
              <a:t>. </a:t>
            </a:r>
            <a:r>
              <a:rPr lang="en-US" sz="4199" dirty="0" err="1">
                <a:solidFill>
                  <a:srgbClr val="4D4D4D"/>
                </a:solidFill>
                <a:latin typeface="Arimo"/>
              </a:rPr>
              <a:t>Để</a:t>
            </a:r>
            <a:r>
              <a:rPr lang="en-US" sz="4199" dirty="0">
                <a:solidFill>
                  <a:srgbClr val="4D4D4D"/>
                </a:solidFill>
                <a:latin typeface="Arimo"/>
              </a:rPr>
              <a:t> </a:t>
            </a:r>
            <a:r>
              <a:rPr lang="en-US" sz="4199" dirty="0" err="1">
                <a:solidFill>
                  <a:srgbClr val="4D4D4D"/>
                </a:solidFill>
                <a:latin typeface="Arimo"/>
              </a:rPr>
              <a:t>đáp</a:t>
            </a:r>
            <a:r>
              <a:rPr lang="en-US" sz="4199" dirty="0">
                <a:solidFill>
                  <a:srgbClr val="4D4D4D"/>
                </a:solidFill>
                <a:latin typeface="Arimo"/>
              </a:rPr>
              <a:t> </a:t>
            </a:r>
            <a:r>
              <a:rPr lang="en-US" sz="4199" dirty="0" err="1">
                <a:solidFill>
                  <a:srgbClr val="4D4D4D"/>
                </a:solidFill>
                <a:latin typeface="Arimo"/>
              </a:rPr>
              <a:t>ứng</a:t>
            </a:r>
            <a:r>
              <a:rPr lang="en-US" sz="4199" dirty="0">
                <a:solidFill>
                  <a:srgbClr val="4D4D4D"/>
                </a:solidFill>
                <a:latin typeface="Arimo"/>
              </a:rPr>
              <a:t> </a:t>
            </a:r>
            <a:r>
              <a:rPr lang="en-US" sz="4199" dirty="0" err="1">
                <a:solidFill>
                  <a:srgbClr val="4D4D4D"/>
                </a:solidFill>
                <a:latin typeface="Arimo"/>
              </a:rPr>
              <a:t>nhu</a:t>
            </a:r>
            <a:r>
              <a:rPr lang="en-US" sz="4199" dirty="0">
                <a:solidFill>
                  <a:srgbClr val="4D4D4D"/>
                </a:solidFill>
                <a:latin typeface="Arimo"/>
              </a:rPr>
              <a:t> </a:t>
            </a:r>
            <a:r>
              <a:rPr lang="en-US" sz="4199" dirty="0" err="1">
                <a:solidFill>
                  <a:srgbClr val="4D4D4D"/>
                </a:solidFill>
                <a:latin typeface="Arimo"/>
              </a:rPr>
              <a:t>cầu</a:t>
            </a:r>
            <a:r>
              <a:rPr lang="en-US" sz="4199" dirty="0">
                <a:solidFill>
                  <a:srgbClr val="4D4D4D"/>
                </a:solidFill>
                <a:latin typeface="Arimo"/>
              </a:rPr>
              <a:t> </a:t>
            </a:r>
            <a:r>
              <a:rPr lang="en-US" sz="4199" dirty="0" err="1">
                <a:solidFill>
                  <a:srgbClr val="4D4D4D"/>
                </a:solidFill>
                <a:latin typeface="Arimo"/>
              </a:rPr>
              <a:t>mua</a:t>
            </a:r>
            <a:r>
              <a:rPr lang="en-US" sz="4199" dirty="0">
                <a:solidFill>
                  <a:srgbClr val="4D4D4D"/>
                </a:solidFill>
                <a:latin typeface="Arimo"/>
              </a:rPr>
              <a:t> </a:t>
            </a:r>
            <a:r>
              <a:rPr lang="en-US" sz="4199" dirty="0" err="1">
                <a:solidFill>
                  <a:srgbClr val="4D4D4D"/>
                </a:solidFill>
                <a:latin typeface="Arimo"/>
              </a:rPr>
              <a:t>sắm</a:t>
            </a:r>
            <a:r>
              <a:rPr lang="en-US" sz="4199" dirty="0">
                <a:solidFill>
                  <a:srgbClr val="4D4D4D"/>
                </a:solidFill>
                <a:latin typeface="Arimo"/>
              </a:rPr>
              <a:t> </a:t>
            </a:r>
            <a:r>
              <a:rPr lang="en-US" sz="4199" dirty="0" err="1">
                <a:solidFill>
                  <a:srgbClr val="4D4D4D"/>
                </a:solidFill>
                <a:latin typeface="Arimo"/>
              </a:rPr>
              <a:t>trực</a:t>
            </a:r>
            <a:r>
              <a:rPr lang="en-US" sz="4199" dirty="0">
                <a:solidFill>
                  <a:srgbClr val="4D4D4D"/>
                </a:solidFill>
                <a:latin typeface="Arimo"/>
              </a:rPr>
              <a:t> </a:t>
            </a:r>
            <a:r>
              <a:rPr lang="en-US" sz="4199" dirty="0" err="1">
                <a:solidFill>
                  <a:srgbClr val="4D4D4D"/>
                </a:solidFill>
                <a:latin typeface="Arimo"/>
              </a:rPr>
              <a:t>tuyến</a:t>
            </a:r>
            <a:r>
              <a:rPr lang="en-US" sz="4199" dirty="0">
                <a:solidFill>
                  <a:srgbClr val="4D4D4D"/>
                </a:solidFill>
                <a:latin typeface="Arimo"/>
              </a:rPr>
              <a:t>, </a:t>
            </a:r>
            <a:r>
              <a:rPr lang="en-US" sz="4199" dirty="0" err="1">
                <a:solidFill>
                  <a:srgbClr val="4D4D4D"/>
                </a:solidFill>
                <a:latin typeface="Arimo"/>
              </a:rPr>
              <a:t>việc</a:t>
            </a:r>
            <a:r>
              <a:rPr lang="en-US" sz="4199" dirty="0">
                <a:solidFill>
                  <a:srgbClr val="4D4D4D"/>
                </a:solidFill>
                <a:latin typeface="Arimo"/>
              </a:rPr>
              <a:t> </a:t>
            </a:r>
            <a:r>
              <a:rPr lang="en-US" sz="4199" dirty="0" err="1">
                <a:solidFill>
                  <a:srgbClr val="4D4D4D"/>
                </a:solidFill>
                <a:latin typeface="Arimo"/>
              </a:rPr>
              <a:t>ra</a:t>
            </a:r>
            <a:r>
              <a:rPr lang="en-US" sz="4199" dirty="0">
                <a:solidFill>
                  <a:srgbClr val="4D4D4D"/>
                </a:solidFill>
                <a:latin typeface="Arimo"/>
              </a:rPr>
              <a:t> </a:t>
            </a:r>
            <a:r>
              <a:rPr lang="en-US" sz="4199" dirty="0" err="1">
                <a:solidFill>
                  <a:srgbClr val="4D4D4D"/>
                </a:solidFill>
                <a:latin typeface="Arimo"/>
              </a:rPr>
              <a:t>đời</a:t>
            </a:r>
            <a:r>
              <a:rPr lang="en-US" sz="4199" dirty="0">
                <a:solidFill>
                  <a:srgbClr val="4D4D4D"/>
                </a:solidFill>
                <a:latin typeface="Arimo"/>
              </a:rPr>
              <a:t> </a:t>
            </a:r>
            <a:r>
              <a:rPr lang="en-US" sz="4199" dirty="0" err="1">
                <a:solidFill>
                  <a:srgbClr val="4D4D4D"/>
                </a:solidFill>
                <a:latin typeface="Arimo"/>
              </a:rPr>
              <a:t>các</a:t>
            </a:r>
            <a:r>
              <a:rPr lang="en-US" sz="4199" dirty="0">
                <a:solidFill>
                  <a:srgbClr val="4D4D4D"/>
                </a:solidFill>
                <a:latin typeface="Arimo"/>
              </a:rPr>
              <a:t> website </a:t>
            </a:r>
            <a:r>
              <a:rPr lang="en-US" sz="4199" dirty="0" err="1">
                <a:solidFill>
                  <a:srgbClr val="4D4D4D"/>
                </a:solidFill>
                <a:latin typeface="Arimo"/>
              </a:rPr>
              <a:t>bán</a:t>
            </a:r>
            <a:r>
              <a:rPr lang="en-US" sz="4199" dirty="0">
                <a:solidFill>
                  <a:srgbClr val="4D4D4D"/>
                </a:solidFill>
                <a:latin typeface="Arimo"/>
              </a:rPr>
              <a:t> </a:t>
            </a:r>
            <a:r>
              <a:rPr lang="en-US" sz="4199" dirty="0" err="1">
                <a:solidFill>
                  <a:srgbClr val="4D4D4D"/>
                </a:solidFill>
                <a:latin typeface="Arimo"/>
              </a:rPr>
              <a:t>hàng</a:t>
            </a:r>
            <a:r>
              <a:rPr lang="en-US" sz="4199" dirty="0">
                <a:solidFill>
                  <a:srgbClr val="4D4D4D"/>
                </a:solidFill>
                <a:latin typeface="Arimo"/>
              </a:rPr>
              <a:t> </a:t>
            </a:r>
            <a:r>
              <a:rPr lang="en-US" sz="4199" dirty="0" err="1">
                <a:solidFill>
                  <a:srgbClr val="4D4D4D"/>
                </a:solidFill>
                <a:latin typeface="Arimo"/>
              </a:rPr>
              <a:t>ngày</a:t>
            </a:r>
            <a:r>
              <a:rPr lang="en-US" sz="4199" dirty="0">
                <a:solidFill>
                  <a:srgbClr val="4D4D4D"/>
                </a:solidFill>
                <a:latin typeface="Arimo"/>
              </a:rPr>
              <a:t> </a:t>
            </a:r>
            <a:r>
              <a:rPr lang="en-US" sz="4199" dirty="0" err="1">
                <a:solidFill>
                  <a:srgbClr val="4D4D4D"/>
                </a:solidFill>
                <a:latin typeface="Arimo"/>
              </a:rPr>
              <a:t>cảng</a:t>
            </a:r>
            <a:r>
              <a:rPr lang="en-US" sz="4199" dirty="0">
                <a:solidFill>
                  <a:srgbClr val="4D4D4D"/>
                </a:solidFill>
                <a:latin typeface="Arimo"/>
              </a:rPr>
              <a:t> </a:t>
            </a:r>
            <a:r>
              <a:rPr lang="en-US" sz="4199" dirty="0" err="1">
                <a:solidFill>
                  <a:srgbClr val="4D4D4D"/>
                </a:solidFill>
                <a:latin typeface="Arimo"/>
              </a:rPr>
              <a:t>phổ</a:t>
            </a:r>
            <a:r>
              <a:rPr lang="en-US" sz="4199" dirty="0">
                <a:solidFill>
                  <a:srgbClr val="4D4D4D"/>
                </a:solidFill>
                <a:latin typeface="Arimo"/>
              </a:rPr>
              <a:t> </a:t>
            </a:r>
            <a:r>
              <a:rPr lang="en-US" sz="4199" dirty="0" err="1">
                <a:solidFill>
                  <a:srgbClr val="4D4D4D"/>
                </a:solidFill>
                <a:latin typeface="Arimo"/>
              </a:rPr>
              <a:t>biến</a:t>
            </a:r>
            <a:r>
              <a:rPr lang="en-US" sz="4199" dirty="0">
                <a:solidFill>
                  <a:srgbClr val="4D4D4D"/>
                </a:solidFill>
                <a:latin typeface="Arimo"/>
              </a:rPr>
              <a:t>. </a:t>
            </a:r>
            <a:r>
              <a:rPr lang="en-US" sz="4199" dirty="0" err="1">
                <a:solidFill>
                  <a:srgbClr val="4D4D4D"/>
                </a:solidFill>
                <a:latin typeface="Arimo"/>
              </a:rPr>
              <a:t>Các</a:t>
            </a:r>
            <a:r>
              <a:rPr lang="en-US" sz="4199" dirty="0">
                <a:solidFill>
                  <a:srgbClr val="4D4D4D"/>
                </a:solidFill>
                <a:latin typeface="Arimo"/>
              </a:rPr>
              <a:t> website </a:t>
            </a:r>
            <a:r>
              <a:rPr lang="en-US" sz="4199" dirty="0" err="1">
                <a:solidFill>
                  <a:srgbClr val="4D4D4D"/>
                </a:solidFill>
                <a:latin typeface="Arimo"/>
              </a:rPr>
              <a:t>ngày</a:t>
            </a:r>
            <a:r>
              <a:rPr lang="en-US" sz="4199" dirty="0">
                <a:solidFill>
                  <a:srgbClr val="4D4D4D"/>
                </a:solidFill>
                <a:latin typeface="Arimo"/>
              </a:rPr>
              <a:t> </a:t>
            </a:r>
            <a:r>
              <a:rPr lang="en-US" sz="4199" dirty="0" err="1">
                <a:solidFill>
                  <a:srgbClr val="4D4D4D"/>
                </a:solidFill>
                <a:latin typeface="Arimo"/>
              </a:rPr>
              <a:t>càng</a:t>
            </a:r>
            <a:r>
              <a:rPr lang="en-US" sz="4199" dirty="0">
                <a:solidFill>
                  <a:srgbClr val="4D4D4D"/>
                </a:solidFill>
                <a:latin typeface="Arimo"/>
              </a:rPr>
              <a:t> </a:t>
            </a:r>
            <a:r>
              <a:rPr lang="en-US" sz="4199" dirty="0" err="1">
                <a:solidFill>
                  <a:srgbClr val="4D4D4D"/>
                </a:solidFill>
                <a:latin typeface="Arimo"/>
              </a:rPr>
              <a:t>phát</a:t>
            </a:r>
            <a:r>
              <a:rPr lang="en-US" sz="4199" dirty="0">
                <a:solidFill>
                  <a:srgbClr val="4D4D4D"/>
                </a:solidFill>
                <a:latin typeface="Arimo"/>
              </a:rPr>
              <a:t> </a:t>
            </a:r>
            <a:r>
              <a:rPr lang="en-US" sz="4199" dirty="0" err="1">
                <a:solidFill>
                  <a:srgbClr val="4D4D4D"/>
                </a:solidFill>
                <a:latin typeface="Arimo"/>
              </a:rPr>
              <a:t>triển</a:t>
            </a:r>
            <a:r>
              <a:rPr lang="en-US" sz="4199" dirty="0">
                <a:solidFill>
                  <a:srgbClr val="4D4D4D"/>
                </a:solidFill>
                <a:latin typeface="Arimo"/>
              </a:rPr>
              <a:t> </a:t>
            </a:r>
            <a:r>
              <a:rPr lang="en-US" sz="4199" dirty="0" err="1">
                <a:solidFill>
                  <a:srgbClr val="4D4D4D"/>
                </a:solidFill>
                <a:latin typeface="Arimo"/>
              </a:rPr>
              <a:t>đáp</a:t>
            </a:r>
            <a:r>
              <a:rPr lang="en-US" sz="4199" dirty="0">
                <a:solidFill>
                  <a:srgbClr val="4D4D4D"/>
                </a:solidFill>
                <a:latin typeface="Arimo"/>
              </a:rPr>
              <a:t> </a:t>
            </a:r>
            <a:r>
              <a:rPr lang="en-US" sz="4199" dirty="0" err="1">
                <a:solidFill>
                  <a:srgbClr val="4D4D4D"/>
                </a:solidFill>
                <a:latin typeface="Arimo"/>
              </a:rPr>
              <a:t>ứng</a:t>
            </a:r>
            <a:r>
              <a:rPr lang="en-US" sz="4199" dirty="0">
                <a:solidFill>
                  <a:srgbClr val="4D4D4D"/>
                </a:solidFill>
                <a:latin typeface="Arimo"/>
              </a:rPr>
              <a:t> </a:t>
            </a:r>
            <a:r>
              <a:rPr lang="en-US" sz="4199" dirty="0" err="1">
                <a:solidFill>
                  <a:srgbClr val="4D4D4D"/>
                </a:solidFill>
                <a:latin typeface="Arimo"/>
              </a:rPr>
              <a:t>cả</a:t>
            </a:r>
            <a:r>
              <a:rPr lang="en-US" sz="4199" dirty="0">
                <a:solidFill>
                  <a:srgbClr val="4D4D4D"/>
                </a:solidFill>
                <a:latin typeface="Arimo"/>
              </a:rPr>
              <a:t> </a:t>
            </a:r>
            <a:r>
              <a:rPr lang="en-US" sz="4199" dirty="0" err="1">
                <a:solidFill>
                  <a:srgbClr val="4D4D4D"/>
                </a:solidFill>
                <a:latin typeface="Arimo"/>
              </a:rPr>
              <a:t>số</a:t>
            </a:r>
            <a:r>
              <a:rPr lang="en-US" sz="4199" dirty="0">
                <a:solidFill>
                  <a:srgbClr val="4D4D4D"/>
                </a:solidFill>
                <a:latin typeface="Arimo"/>
              </a:rPr>
              <a:t> </a:t>
            </a:r>
            <a:r>
              <a:rPr lang="en-US" sz="4199" dirty="0" err="1">
                <a:solidFill>
                  <a:srgbClr val="4D4D4D"/>
                </a:solidFill>
                <a:latin typeface="Arimo"/>
              </a:rPr>
              <a:t>lượng</a:t>
            </a:r>
            <a:r>
              <a:rPr lang="en-US" sz="4199" dirty="0">
                <a:solidFill>
                  <a:srgbClr val="4D4D4D"/>
                </a:solidFill>
                <a:latin typeface="Arimo"/>
              </a:rPr>
              <a:t> </a:t>
            </a:r>
            <a:r>
              <a:rPr lang="en-US" sz="4199" dirty="0" err="1">
                <a:solidFill>
                  <a:srgbClr val="4D4D4D"/>
                </a:solidFill>
                <a:latin typeface="Arimo"/>
              </a:rPr>
              <a:t>và</a:t>
            </a:r>
            <a:r>
              <a:rPr lang="en-US" sz="4199" dirty="0">
                <a:solidFill>
                  <a:srgbClr val="4D4D4D"/>
                </a:solidFill>
                <a:latin typeface="Arimo"/>
              </a:rPr>
              <a:t> </a:t>
            </a:r>
            <a:r>
              <a:rPr lang="en-US" sz="4199" dirty="0" err="1">
                <a:solidFill>
                  <a:srgbClr val="4D4D4D"/>
                </a:solidFill>
                <a:latin typeface="Arimo"/>
              </a:rPr>
              <a:t>chất</a:t>
            </a:r>
            <a:r>
              <a:rPr lang="en-US" sz="4199" dirty="0">
                <a:solidFill>
                  <a:srgbClr val="4D4D4D"/>
                </a:solidFill>
                <a:latin typeface="Arimo"/>
              </a:rPr>
              <a:t> </a:t>
            </a:r>
            <a:r>
              <a:rPr lang="en-US" sz="4199" dirty="0" err="1">
                <a:solidFill>
                  <a:srgbClr val="4D4D4D"/>
                </a:solidFill>
                <a:latin typeface="Arimo"/>
              </a:rPr>
              <a:t>lượng</a:t>
            </a:r>
            <a:r>
              <a:rPr lang="en-US" sz="4199" dirty="0">
                <a:solidFill>
                  <a:srgbClr val="4D4D4D"/>
                </a:solidFill>
                <a:latin typeface="Arimo"/>
              </a:rPr>
              <a:t> </a:t>
            </a:r>
            <a:r>
              <a:rPr lang="en-US" sz="4199" dirty="0" err="1">
                <a:solidFill>
                  <a:srgbClr val="4D4D4D"/>
                </a:solidFill>
                <a:latin typeface="Arimo"/>
              </a:rPr>
              <a:t>của</a:t>
            </a:r>
            <a:r>
              <a:rPr lang="en-US" sz="4199" dirty="0">
                <a:solidFill>
                  <a:srgbClr val="4D4D4D"/>
                </a:solidFill>
                <a:latin typeface="Arimo"/>
              </a:rPr>
              <a:t> </a:t>
            </a:r>
            <a:r>
              <a:rPr lang="en-US" sz="4199" dirty="0" err="1">
                <a:solidFill>
                  <a:srgbClr val="4D4D4D"/>
                </a:solidFill>
                <a:latin typeface="Arimo"/>
              </a:rPr>
              <a:t>các</a:t>
            </a:r>
            <a:r>
              <a:rPr lang="en-US" sz="4199" dirty="0">
                <a:solidFill>
                  <a:srgbClr val="4D4D4D"/>
                </a:solidFill>
                <a:latin typeface="Arimo"/>
              </a:rPr>
              <a:t> website </a:t>
            </a:r>
            <a:r>
              <a:rPr lang="en-US" sz="4199" dirty="0" err="1">
                <a:solidFill>
                  <a:srgbClr val="4D4D4D"/>
                </a:solidFill>
                <a:latin typeface="Arimo"/>
              </a:rPr>
              <a:t>này</a:t>
            </a:r>
            <a:r>
              <a:rPr lang="en-US" sz="4199" dirty="0">
                <a:solidFill>
                  <a:srgbClr val="4D4D4D"/>
                </a:solidFill>
                <a:latin typeface="Arimo"/>
              </a:rPr>
              <a:t>.</a:t>
            </a:r>
          </a:p>
          <a:p>
            <a:pPr algn="l">
              <a:lnSpc>
                <a:spcPts val="5879"/>
              </a:lnSpc>
            </a:pPr>
            <a:r>
              <a:rPr lang="en-US" sz="4199" dirty="0">
                <a:solidFill>
                  <a:srgbClr val="4D4D4D"/>
                </a:solidFill>
                <a:latin typeface="Arimo"/>
              </a:rPr>
              <a:t>          </a:t>
            </a:r>
            <a:r>
              <a:rPr lang="en-US" sz="4199" dirty="0" err="1">
                <a:solidFill>
                  <a:srgbClr val="4D4D4D"/>
                </a:solidFill>
                <a:latin typeface="Arimo"/>
              </a:rPr>
              <a:t>Để</a:t>
            </a:r>
            <a:r>
              <a:rPr lang="en-US" sz="4199" dirty="0">
                <a:solidFill>
                  <a:srgbClr val="4D4D4D"/>
                </a:solidFill>
                <a:latin typeface="Arimo"/>
              </a:rPr>
              <a:t> </a:t>
            </a:r>
            <a:r>
              <a:rPr lang="en-US" sz="4199" dirty="0" err="1">
                <a:solidFill>
                  <a:srgbClr val="4D4D4D"/>
                </a:solidFill>
                <a:latin typeface="Arimo"/>
              </a:rPr>
              <a:t>xây</a:t>
            </a:r>
            <a:r>
              <a:rPr lang="en-US" sz="4199" dirty="0">
                <a:solidFill>
                  <a:srgbClr val="4D4D4D"/>
                </a:solidFill>
                <a:latin typeface="Arimo"/>
              </a:rPr>
              <a:t> </a:t>
            </a:r>
            <a:r>
              <a:rPr lang="en-US" sz="4199" dirty="0" err="1">
                <a:solidFill>
                  <a:srgbClr val="4D4D4D"/>
                </a:solidFill>
                <a:latin typeface="Arimo"/>
              </a:rPr>
              <a:t>đáp</a:t>
            </a:r>
            <a:r>
              <a:rPr lang="en-US" sz="4199" dirty="0">
                <a:solidFill>
                  <a:srgbClr val="4D4D4D"/>
                </a:solidFill>
                <a:latin typeface="Arimo"/>
              </a:rPr>
              <a:t> </a:t>
            </a:r>
            <a:r>
              <a:rPr lang="en-US" sz="4199" dirty="0" err="1">
                <a:solidFill>
                  <a:srgbClr val="4D4D4D"/>
                </a:solidFill>
                <a:latin typeface="Arimo"/>
              </a:rPr>
              <a:t>ứng</a:t>
            </a:r>
            <a:r>
              <a:rPr lang="en-US" sz="4199" dirty="0">
                <a:solidFill>
                  <a:srgbClr val="4D4D4D"/>
                </a:solidFill>
                <a:latin typeface="Arimo"/>
              </a:rPr>
              <a:t> </a:t>
            </a:r>
            <a:r>
              <a:rPr lang="en-US" sz="4199" dirty="0" err="1">
                <a:solidFill>
                  <a:srgbClr val="4D4D4D"/>
                </a:solidFill>
                <a:latin typeface="Arimo"/>
              </a:rPr>
              <a:t>nhu</a:t>
            </a:r>
            <a:r>
              <a:rPr lang="en-US" sz="4199" dirty="0">
                <a:solidFill>
                  <a:srgbClr val="4D4D4D"/>
                </a:solidFill>
                <a:latin typeface="Arimo"/>
              </a:rPr>
              <a:t> </a:t>
            </a:r>
            <a:r>
              <a:rPr lang="en-US" sz="4199" dirty="0" err="1">
                <a:solidFill>
                  <a:srgbClr val="4D4D4D"/>
                </a:solidFill>
                <a:latin typeface="Arimo"/>
              </a:rPr>
              <a:t>cầu</a:t>
            </a:r>
            <a:r>
              <a:rPr lang="en-US" sz="4199" dirty="0">
                <a:solidFill>
                  <a:srgbClr val="4D4D4D"/>
                </a:solidFill>
                <a:latin typeface="Arimo"/>
              </a:rPr>
              <a:t>  </a:t>
            </a:r>
            <a:r>
              <a:rPr lang="en-US" sz="4199" dirty="0" err="1">
                <a:solidFill>
                  <a:srgbClr val="4D4D4D"/>
                </a:solidFill>
                <a:latin typeface="Arimo"/>
              </a:rPr>
              <a:t>cũng</a:t>
            </a:r>
            <a:r>
              <a:rPr lang="en-US" sz="4199" dirty="0">
                <a:solidFill>
                  <a:srgbClr val="4D4D4D"/>
                </a:solidFill>
                <a:latin typeface="Arimo"/>
              </a:rPr>
              <a:t> </a:t>
            </a:r>
            <a:r>
              <a:rPr lang="en-US" sz="4199" dirty="0" err="1">
                <a:solidFill>
                  <a:srgbClr val="4D4D4D"/>
                </a:solidFill>
                <a:latin typeface="Arimo"/>
              </a:rPr>
              <a:t>như</a:t>
            </a:r>
            <a:r>
              <a:rPr lang="en-US" sz="4199" dirty="0">
                <a:solidFill>
                  <a:srgbClr val="4D4D4D"/>
                </a:solidFill>
                <a:latin typeface="Arimo"/>
              </a:rPr>
              <a:t> </a:t>
            </a:r>
            <a:r>
              <a:rPr lang="en-US" sz="4199" dirty="0" err="1">
                <a:solidFill>
                  <a:srgbClr val="4D4D4D"/>
                </a:solidFill>
                <a:latin typeface="Arimo"/>
              </a:rPr>
              <a:t>thấy</a:t>
            </a:r>
            <a:r>
              <a:rPr lang="en-US" sz="4199" dirty="0">
                <a:solidFill>
                  <a:srgbClr val="4D4D4D"/>
                </a:solidFill>
                <a:latin typeface="Arimo"/>
              </a:rPr>
              <a:t> </a:t>
            </a:r>
            <a:r>
              <a:rPr lang="en-US" sz="4199" dirty="0" err="1">
                <a:solidFill>
                  <a:srgbClr val="4D4D4D"/>
                </a:solidFill>
                <a:latin typeface="Arimo"/>
              </a:rPr>
              <a:t>được</a:t>
            </a:r>
            <a:r>
              <a:rPr lang="en-US" sz="4199" dirty="0">
                <a:solidFill>
                  <a:srgbClr val="4D4D4D"/>
                </a:solidFill>
                <a:latin typeface="Arimo"/>
              </a:rPr>
              <a:t> </a:t>
            </a:r>
            <a:r>
              <a:rPr lang="en-US" sz="4199" dirty="0" err="1">
                <a:solidFill>
                  <a:srgbClr val="4D4D4D"/>
                </a:solidFill>
                <a:latin typeface="Arimo"/>
              </a:rPr>
              <a:t>sự</a:t>
            </a:r>
            <a:r>
              <a:rPr lang="en-US" sz="4199" dirty="0">
                <a:solidFill>
                  <a:srgbClr val="4D4D4D"/>
                </a:solidFill>
                <a:latin typeface="Arimo"/>
              </a:rPr>
              <a:t> </a:t>
            </a:r>
            <a:r>
              <a:rPr lang="en-US" sz="4199" dirty="0" err="1">
                <a:solidFill>
                  <a:srgbClr val="4D4D4D"/>
                </a:solidFill>
                <a:latin typeface="Arimo"/>
              </a:rPr>
              <a:t>quan</a:t>
            </a:r>
            <a:r>
              <a:rPr lang="en-US" sz="4199" dirty="0">
                <a:solidFill>
                  <a:srgbClr val="4D4D4D"/>
                </a:solidFill>
                <a:latin typeface="Arimo"/>
              </a:rPr>
              <a:t> </a:t>
            </a:r>
            <a:r>
              <a:rPr lang="en-US" sz="4199" dirty="0" err="1">
                <a:solidFill>
                  <a:srgbClr val="4D4D4D"/>
                </a:solidFill>
                <a:latin typeface="Arimo"/>
              </a:rPr>
              <a:t>trọng</a:t>
            </a:r>
            <a:r>
              <a:rPr lang="en-US" sz="4199" dirty="0">
                <a:solidFill>
                  <a:srgbClr val="4D4D4D"/>
                </a:solidFill>
                <a:latin typeface="Arimo"/>
              </a:rPr>
              <a:t> </a:t>
            </a:r>
            <a:r>
              <a:rPr lang="en-US" sz="4199" dirty="0" err="1">
                <a:solidFill>
                  <a:srgbClr val="4D4D4D"/>
                </a:solidFill>
                <a:latin typeface="Arimo"/>
              </a:rPr>
              <a:t>và</a:t>
            </a:r>
            <a:r>
              <a:rPr lang="en-US" sz="4199" dirty="0">
                <a:solidFill>
                  <a:srgbClr val="4D4D4D"/>
                </a:solidFill>
                <a:latin typeface="Arimo"/>
              </a:rPr>
              <a:t> </a:t>
            </a:r>
            <a:r>
              <a:rPr lang="en-US" sz="4199" dirty="0" err="1">
                <a:solidFill>
                  <a:srgbClr val="4D4D4D"/>
                </a:solidFill>
                <a:latin typeface="Arimo"/>
              </a:rPr>
              <a:t>niềm</a:t>
            </a:r>
            <a:r>
              <a:rPr lang="en-US" sz="4199" dirty="0">
                <a:solidFill>
                  <a:srgbClr val="4D4D4D"/>
                </a:solidFill>
                <a:latin typeface="Arimo"/>
              </a:rPr>
              <a:t> </a:t>
            </a:r>
            <a:r>
              <a:rPr lang="en-US" sz="4199" dirty="0" err="1">
                <a:solidFill>
                  <a:srgbClr val="4D4D4D"/>
                </a:solidFill>
                <a:latin typeface="Arimo"/>
              </a:rPr>
              <a:t>đam</a:t>
            </a:r>
            <a:r>
              <a:rPr lang="en-US" sz="4199" dirty="0">
                <a:solidFill>
                  <a:srgbClr val="4D4D4D"/>
                </a:solidFill>
                <a:latin typeface="Arimo"/>
              </a:rPr>
              <a:t> </a:t>
            </a:r>
            <a:r>
              <a:rPr lang="en-US" sz="4199" dirty="0" err="1">
                <a:solidFill>
                  <a:srgbClr val="4D4D4D"/>
                </a:solidFill>
                <a:latin typeface="Arimo"/>
              </a:rPr>
              <a:t>mê</a:t>
            </a:r>
            <a:r>
              <a:rPr lang="en-US" sz="4199" dirty="0">
                <a:solidFill>
                  <a:srgbClr val="4D4D4D"/>
                </a:solidFill>
                <a:latin typeface="Arimo"/>
              </a:rPr>
              <a:t> </a:t>
            </a:r>
            <a:r>
              <a:rPr lang="en-US" sz="4199" dirty="0" err="1">
                <a:solidFill>
                  <a:srgbClr val="4D4D4D"/>
                </a:solidFill>
                <a:latin typeface="Arimo"/>
              </a:rPr>
              <a:t>thiết</a:t>
            </a:r>
            <a:r>
              <a:rPr lang="en-US" sz="4199" dirty="0">
                <a:solidFill>
                  <a:srgbClr val="4D4D4D"/>
                </a:solidFill>
                <a:latin typeface="Arimo"/>
              </a:rPr>
              <a:t> </a:t>
            </a:r>
            <a:r>
              <a:rPr lang="en-US" sz="4199" dirty="0" err="1">
                <a:solidFill>
                  <a:srgbClr val="4D4D4D"/>
                </a:solidFill>
                <a:latin typeface="Arimo"/>
              </a:rPr>
              <a:t>kế</a:t>
            </a:r>
            <a:r>
              <a:rPr lang="en-US" sz="4199" dirty="0">
                <a:solidFill>
                  <a:srgbClr val="4D4D4D"/>
                </a:solidFill>
                <a:latin typeface="Arimo"/>
              </a:rPr>
              <a:t> </a:t>
            </a:r>
            <a:r>
              <a:rPr lang="en-US" sz="4199" dirty="0" err="1">
                <a:solidFill>
                  <a:srgbClr val="4D4D4D"/>
                </a:solidFill>
                <a:latin typeface="Arimo"/>
              </a:rPr>
              <a:t>ra</a:t>
            </a:r>
            <a:r>
              <a:rPr lang="en-US" sz="4199" dirty="0">
                <a:solidFill>
                  <a:srgbClr val="4D4D4D"/>
                </a:solidFill>
                <a:latin typeface="Arimo"/>
              </a:rPr>
              <a:t> </a:t>
            </a:r>
            <a:r>
              <a:rPr lang="en-US" sz="4199" dirty="0" err="1">
                <a:solidFill>
                  <a:srgbClr val="4D4D4D"/>
                </a:solidFill>
                <a:latin typeface="Arimo"/>
              </a:rPr>
              <a:t>các</a:t>
            </a:r>
            <a:r>
              <a:rPr lang="en-US" sz="4199" dirty="0">
                <a:solidFill>
                  <a:srgbClr val="4D4D4D"/>
                </a:solidFill>
                <a:latin typeface="Arimo"/>
              </a:rPr>
              <a:t> </a:t>
            </a:r>
            <a:r>
              <a:rPr lang="en-US" sz="4199" dirty="0" err="1">
                <a:solidFill>
                  <a:srgbClr val="4D4D4D"/>
                </a:solidFill>
                <a:latin typeface="Arimo"/>
              </a:rPr>
              <a:t>trang</a:t>
            </a:r>
            <a:r>
              <a:rPr lang="en-US" sz="4199" dirty="0">
                <a:solidFill>
                  <a:srgbClr val="4D4D4D"/>
                </a:solidFill>
                <a:latin typeface="Arimo"/>
              </a:rPr>
              <a:t> web </a:t>
            </a:r>
            <a:r>
              <a:rPr lang="en-US" sz="4199" dirty="0" err="1">
                <a:solidFill>
                  <a:srgbClr val="4D4D4D"/>
                </a:solidFill>
                <a:latin typeface="Arimo"/>
              </a:rPr>
              <a:t>em</a:t>
            </a:r>
            <a:r>
              <a:rPr lang="en-US" sz="4199" dirty="0">
                <a:solidFill>
                  <a:srgbClr val="4D4D4D"/>
                </a:solidFill>
                <a:latin typeface="Arimo"/>
              </a:rPr>
              <a:t> </a:t>
            </a:r>
            <a:r>
              <a:rPr lang="en-US" sz="4199" dirty="0" err="1">
                <a:solidFill>
                  <a:srgbClr val="4D4D4D"/>
                </a:solidFill>
                <a:latin typeface="Arimo"/>
              </a:rPr>
              <a:t>đã</a:t>
            </a:r>
            <a:r>
              <a:rPr lang="en-US" sz="4199" dirty="0">
                <a:solidFill>
                  <a:srgbClr val="4D4D4D"/>
                </a:solidFill>
                <a:latin typeface="Arimo"/>
              </a:rPr>
              <a:t> </a:t>
            </a:r>
            <a:r>
              <a:rPr lang="en-US" sz="4199" dirty="0" err="1">
                <a:solidFill>
                  <a:srgbClr val="4D4D4D"/>
                </a:solidFill>
                <a:latin typeface="Arimo"/>
              </a:rPr>
              <a:t>chọn</a:t>
            </a:r>
            <a:r>
              <a:rPr lang="en-US" sz="4199" dirty="0">
                <a:solidFill>
                  <a:srgbClr val="4D4D4D"/>
                </a:solidFill>
                <a:latin typeface="Arimo"/>
              </a:rPr>
              <a:t> </a:t>
            </a:r>
            <a:r>
              <a:rPr lang="en-US" sz="4199" dirty="0" err="1">
                <a:solidFill>
                  <a:srgbClr val="4D4D4D"/>
                </a:solidFill>
                <a:latin typeface="Arimo"/>
              </a:rPr>
              <a:t>đề</a:t>
            </a:r>
            <a:r>
              <a:rPr lang="en-US" sz="4199" dirty="0">
                <a:solidFill>
                  <a:srgbClr val="4D4D4D"/>
                </a:solidFill>
                <a:latin typeface="Arimo"/>
              </a:rPr>
              <a:t> </a:t>
            </a:r>
            <a:r>
              <a:rPr lang="en-US" sz="4199" dirty="0" err="1">
                <a:solidFill>
                  <a:srgbClr val="4D4D4D"/>
                </a:solidFill>
                <a:latin typeface="Arimo"/>
              </a:rPr>
              <a:t>tài</a:t>
            </a:r>
            <a:r>
              <a:rPr lang="en-US" sz="4199" dirty="0">
                <a:solidFill>
                  <a:srgbClr val="4D4D4D"/>
                </a:solidFill>
                <a:latin typeface="Arimo"/>
              </a:rPr>
              <a:t> “</a:t>
            </a:r>
            <a:r>
              <a:rPr lang="en-US" sz="4199" dirty="0" err="1">
                <a:solidFill>
                  <a:srgbClr val="4D4D4D"/>
                </a:solidFill>
                <a:latin typeface="Arimo"/>
              </a:rPr>
              <a:t>Xây</a:t>
            </a:r>
            <a:r>
              <a:rPr lang="en-US" sz="4199" dirty="0">
                <a:solidFill>
                  <a:srgbClr val="4D4D4D"/>
                </a:solidFill>
                <a:latin typeface="Arimo"/>
              </a:rPr>
              <a:t> </a:t>
            </a:r>
            <a:r>
              <a:rPr lang="en-US" sz="4199" dirty="0" err="1">
                <a:solidFill>
                  <a:srgbClr val="4D4D4D"/>
                </a:solidFill>
                <a:latin typeface="Arimo"/>
              </a:rPr>
              <a:t>dựng</a:t>
            </a:r>
            <a:r>
              <a:rPr lang="en-US" sz="4199" dirty="0">
                <a:solidFill>
                  <a:srgbClr val="4D4D4D"/>
                </a:solidFill>
                <a:latin typeface="Arimo"/>
              </a:rPr>
              <a:t> website </a:t>
            </a:r>
            <a:r>
              <a:rPr lang="en-US" sz="4199" dirty="0" err="1">
                <a:solidFill>
                  <a:srgbClr val="4D4D4D"/>
                </a:solidFill>
                <a:latin typeface="Arimo"/>
              </a:rPr>
              <a:t>bán</a:t>
            </a:r>
            <a:r>
              <a:rPr lang="en-US" sz="4199" dirty="0">
                <a:solidFill>
                  <a:srgbClr val="4D4D4D"/>
                </a:solidFill>
                <a:latin typeface="Arimo"/>
              </a:rPr>
              <a:t> </a:t>
            </a:r>
            <a:r>
              <a:rPr lang="en-US" sz="4199" dirty="0" err="1" smtClean="0">
                <a:solidFill>
                  <a:srgbClr val="4D4D4D"/>
                </a:solidFill>
                <a:latin typeface="Arimo"/>
              </a:rPr>
              <a:t>đồng</a:t>
            </a:r>
            <a:r>
              <a:rPr lang="en-US" sz="4199" dirty="0" smtClean="0">
                <a:solidFill>
                  <a:srgbClr val="4D4D4D"/>
                </a:solidFill>
                <a:latin typeface="Arimo"/>
              </a:rPr>
              <a:t> </a:t>
            </a:r>
            <a:r>
              <a:rPr lang="en-US" sz="4199" dirty="0" err="1" smtClean="0">
                <a:solidFill>
                  <a:srgbClr val="4D4D4D"/>
                </a:solidFill>
                <a:latin typeface="Arimo"/>
              </a:rPr>
              <a:t>hồ</a:t>
            </a:r>
            <a:r>
              <a:rPr lang="en-US" sz="4199" dirty="0" smtClean="0">
                <a:solidFill>
                  <a:srgbClr val="4D4D4D"/>
                </a:solidFill>
                <a:latin typeface="Arimo"/>
              </a:rPr>
              <a:t>”.</a:t>
            </a:r>
            <a:endParaRPr lang="en-US" sz="4199" dirty="0">
              <a:solidFill>
                <a:srgbClr val="4D4D4D"/>
              </a:solidFill>
              <a:latin typeface="Arimo"/>
            </a:endParaRPr>
          </a:p>
          <a:p>
            <a:pPr algn="ctr">
              <a:lnSpc>
                <a:spcPts val="4829"/>
              </a:lnSpc>
            </a:pPr>
            <a:endParaRPr lang="en-US" sz="4199" dirty="0">
              <a:solidFill>
                <a:srgbClr val="4D4D4D"/>
              </a:solidFill>
              <a:latin typeface="Arimo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028700" y="346140"/>
            <a:ext cx="7753673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09"/>
              </a:lnSpc>
            </a:pPr>
            <a:r>
              <a:rPr lang="en-US" sz="6924">
                <a:solidFill>
                  <a:srgbClr val="FF7C64"/>
                </a:solidFill>
                <a:latin typeface="Oswald Bold"/>
              </a:rPr>
              <a:t>Kết luận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03" y="7116818"/>
            <a:ext cx="3170182" cy="317018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3872847"/>
            <a:ext cx="18288000" cy="2541306"/>
            <a:chOff x="0" y="0"/>
            <a:chExt cx="2924576" cy="406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924576" cy="406400"/>
            </a:xfrm>
            <a:custGeom>
              <a:avLst/>
              <a:gdLst/>
              <a:ahLst/>
              <a:cxnLst/>
              <a:rect l="l" t="t" r="r" b="b"/>
              <a:pathLst>
                <a:path w="2924576" h="406400">
                  <a:moveTo>
                    <a:pt x="2924576" y="0"/>
                  </a:moveTo>
                  <a:lnTo>
                    <a:pt x="0" y="0"/>
                  </a:lnTo>
                  <a:lnTo>
                    <a:pt x="101600" y="203200"/>
                  </a:lnTo>
                  <a:lnTo>
                    <a:pt x="0" y="406400"/>
                  </a:lnTo>
                  <a:lnTo>
                    <a:pt x="2924576" y="406400"/>
                  </a:lnTo>
                  <a:lnTo>
                    <a:pt x="2822976" y="203200"/>
                  </a:lnTo>
                  <a:lnTo>
                    <a:pt x="2924576" y="0"/>
                  </a:lnTo>
                  <a:close/>
                </a:path>
              </a:pathLst>
            </a:custGeom>
            <a:solidFill>
              <a:srgbClr val="49958B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88900" y="-38100"/>
              <a:ext cx="2746776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062096" y="2980131"/>
            <a:ext cx="1785431" cy="1785431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7C64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999"/>
                </a:lnSpc>
              </a:pPr>
              <a:r>
                <a:rPr lang="en-US" sz="4999">
                  <a:solidFill>
                    <a:srgbClr val="FFFFFF"/>
                  </a:solidFill>
                  <a:latin typeface="Muli Bold"/>
                </a:rPr>
                <a:t>2</a:t>
              </a:r>
            </a:p>
          </p:txBody>
        </p:sp>
      </p:grpSp>
      <p:sp>
        <p:nvSpPr>
          <p:cNvPr id="8" name="Freeform 8"/>
          <p:cNvSpPr/>
          <p:nvPr/>
        </p:nvSpPr>
        <p:spPr>
          <a:xfrm>
            <a:off x="-2476083" y="-1903740"/>
            <a:ext cx="4952166" cy="4114800"/>
          </a:xfrm>
          <a:custGeom>
            <a:avLst/>
            <a:gdLst/>
            <a:ahLst/>
            <a:cxnLst/>
            <a:rect l="l" t="t" r="r" b="b"/>
            <a:pathLst>
              <a:path w="4952166" h="4114800">
                <a:moveTo>
                  <a:pt x="0" y="0"/>
                </a:moveTo>
                <a:lnTo>
                  <a:pt x="4952166" y="0"/>
                </a:lnTo>
                <a:lnTo>
                  <a:pt x="495216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3343093">
            <a:off x="15214217" y="-701031"/>
            <a:ext cx="2177103" cy="4114800"/>
          </a:xfrm>
          <a:custGeom>
            <a:avLst/>
            <a:gdLst/>
            <a:ahLst/>
            <a:cxnLst/>
            <a:rect l="l" t="t" r="r" b="b"/>
            <a:pathLst>
              <a:path w="2177103" h="4114800">
                <a:moveTo>
                  <a:pt x="0" y="0"/>
                </a:moveTo>
                <a:lnTo>
                  <a:pt x="2177104" y="0"/>
                </a:lnTo>
                <a:lnTo>
                  <a:pt x="217710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6015771" y="7200900"/>
            <a:ext cx="4544458" cy="4114800"/>
          </a:xfrm>
          <a:custGeom>
            <a:avLst/>
            <a:gdLst/>
            <a:ahLst/>
            <a:cxnLst/>
            <a:rect l="l" t="t" r="r" b="b"/>
            <a:pathLst>
              <a:path w="4544458" h="4114800">
                <a:moveTo>
                  <a:pt x="0" y="0"/>
                </a:moveTo>
                <a:lnTo>
                  <a:pt x="4544458" y="0"/>
                </a:lnTo>
                <a:lnTo>
                  <a:pt x="45444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4463032" y="4533020"/>
            <a:ext cx="9787610" cy="1638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959"/>
              </a:lnSpc>
            </a:pPr>
            <a:r>
              <a:rPr lang="en-US" sz="10799">
                <a:solidFill>
                  <a:srgbClr val="FF7C64"/>
                </a:solidFill>
                <a:latin typeface="Oswald"/>
              </a:rPr>
              <a:t>Công nghệ sử dụng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3916" y="520268"/>
            <a:ext cx="8349863" cy="1323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878330" lvl="1" indent="-939165" algn="l">
              <a:lnSpc>
                <a:spcPts val="10439"/>
              </a:lnSpc>
              <a:buAutoNum type="arabicPeriod"/>
            </a:pPr>
            <a:r>
              <a:rPr lang="en-US" sz="8699" dirty="0" smtClean="0">
                <a:solidFill>
                  <a:srgbClr val="FF7C64"/>
                </a:solidFill>
                <a:latin typeface="Oswald"/>
              </a:rPr>
              <a:t>Spring Boot</a:t>
            </a:r>
            <a:endParaRPr lang="en-US" sz="8699" dirty="0">
              <a:solidFill>
                <a:srgbClr val="FF7C64"/>
              </a:solidFill>
              <a:latin typeface="Oswald"/>
            </a:endParaRPr>
          </a:p>
        </p:txBody>
      </p:sp>
      <p:sp>
        <p:nvSpPr>
          <p:cNvPr id="3" name="Freeform 3"/>
          <p:cNvSpPr/>
          <p:nvPr/>
        </p:nvSpPr>
        <p:spPr>
          <a:xfrm rot="-1346665">
            <a:off x="7313057" y="-5014027"/>
            <a:ext cx="7202852" cy="7163563"/>
          </a:xfrm>
          <a:custGeom>
            <a:avLst/>
            <a:gdLst/>
            <a:ahLst/>
            <a:cxnLst/>
            <a:rect l="l" t="t" r="r" b="b"/>
            <a:pathLst>
              <a:path w="7202852" h="7163563">
                <a:moveTo>
                  <a:pt x="0" y="0"/>
                </a:moveTo>
                <a:lnTo>
                  <a:pt x="7202852" y="0"/>
                </a:lnTo>
                <a:lnTo>
                  <a:pt x="7202852" y="7163563"/>
                </a:lnTo>
                <a:lnTo>
                  <a:pt x="0" y="71635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6000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9400" y="2919597"/>
            <a:ext cx="13346441" cy="5562600"/>
          </a:xfrm>
          <a:prstGeom prst="rect">
            <a:avLst/>
          </a:prstGeom>
        </p:spPr>
      </p:pic>
    </p:spTree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9958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499957" y="1330046"/>
            <a:ext cx="15667854" cy="10259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954"/>
              </a:lnSpc>
            </a:pPr>
            <a:r>
              <a:rPr lang="en-US" sz="6628" dirty="0" smtClean="0">
                <a:solidFill>
                  <a:srgbClr val="FFFFFF"/>
                </a:solidFill>
                <a:latin typeface="Oswald"/>
              </a:rPr>
              <a:t>Spring Boot </a:t>
            </a:r>
            <a:r>
              <a:rPr lang="en-US" sz="6628" dirty="0" err="1">
                <a:solidFill>
                  <a:srgbClr val="FFFFFF"/>
                </a:solidFill>
                <a:latin typeface="Oswald"/>
              </a:rPr>
              <a:t>là</a:t>
            </a:r>
            <a:r>
              <a:rPr lang="en-US" sz="6628" dirty="0">
                <a:solidFill>
                  <a:srgbClr val="FFFFFF"/>
                </a:solidFill>
                <a:latin typeface="Oswald"/>
              </a:rPr>
              <a:t> </a:t>
            </a:r>
            <a:r>
              <a:rPr lang="en-US" sz="6628" dirty="0" err="1">
                <a:solidFill>
                  <a:srgbClr val="FFFFFF"/>
                </a:solidFill>
                <a:latin typeface="Oswald"/>
              </a:rPr>
              <a:t>gì</a:t>
            </a:r>
            <a:r>
              <a:rPr lang="en-US" sz="6628" dirty="0">
                <a:solidFill>
                  <a:srgbClr val="FFFFFF"/>
                </a:solidFill>
                <a:latin typeface="Oswald"/>
              </a:rPr>
              <a:t> ? 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499957" y="2552700"/>
            <a:ext cx="15667854" cy="78607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31375" lvl="1" indent="-315687">
              <a:lnSpc>
                <a:spcPts val="4386"/>
              </a:lnSpc>
              <a:buFont typeface="Arial"/>
              <a:buChar char="•"/>
            </a:pPr>
            <a:r>
              <a:rPr lang="en-US" sz="3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Spring Boot</a:t>
            </a:r>
            <a:r>
              <a:rPr lang="en-US" sz="3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 </a:t>
            </a:r>
            <a:r>
              <a:rPr lang="en-US" sz="3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3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3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dự</a:t>
            </a:r>
            <a:r>
              <a:rPr lang="en-US" sz="3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án</a:t>
            </a:r>
            <a:r>
              <a:rPr lang="en-US" sz="3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sz="3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sz="3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bởi</a:t>
            </a:r>
            <a:r>
              <a:rPr lang="en-US" sz="3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3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JAV </a:t>
            </a:r>
            <a:r>
              <a:rPr lang="en-US" sz="3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(</a:t>
            </a:r>
            <a:r>
              <a:rPr lang="en-US" sz="3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ngôn</a:t>
            </a:r>
            <a:r>
              <a:rPr lang="en-US" sz="3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ngữ</a:t>
            </a:r>
            <a:r>
              <a:rPr lang="en-US" sz="3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java) </a:t>
            </a:r>
            <a:r>
              <a:rPr lang="en-US" sz="3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3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3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sinh</a:t>
            </a:r>
            <a:r>
              <a:rPr lang="en-US" sz="3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thái</a:t>
            </a:r>
            <a:r>
              <a:rPr lang="en-US" sz="3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Spring framework. </a:t>
            </a:r>
            <a:r>
              <a:rPr lang="en-US" sz="3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Nó</a:t>
            </a:r>
            <a:r>
              <a:rPr lang="en-US" sz="3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giúp</a:t>
            </a:r>
            <a:r>
              <a:rPr lang="en-US" sz="3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3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US" sz="3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sz="3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lập</a:t>
            </a:r>
            <a:r>
              <a:rPr lang="en-US" sz="3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sz="3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chúng</a:t>
            </a:r>
            <a:r>
              <a:rPr lang="en-US" sz="3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ta </a:t>
            </a:r>
            <a:r>
              <a:rPr lang="en-US" sz="3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đơn</a:t>
            </a:r>
            <a:r>
              <a:rPr lang="en-US" sz="3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giản</a:t>
            </a:r>
            <a:r>
              <a:rPr lang="en-US" sz="3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hóa</a:t>
            </a:r>
            <a:r>
              <a:rPr lang="en-US" sz="3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quá</a:t>
            </a:r>
            <a:r>
              <a:rPr lang="en-US" sz="3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sz="3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lập</a:t>
            </a:r>
            <a:r>
              <a:rPr lang="en-US" sz="3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sz="3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3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 sz="3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3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3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Spring, </a:t>
            </a:r>
            <a:r>
              <a:rPr lang="en-US" sz="3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chỉ</a:t>
            </a:r>
            <a:r>
              <a:rPr lang="en-US" sz="3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tập</a:t>
            </a:r>
            <a:r>
              <a:rPr lang="en-US" sz="3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trung</a:t>
            </a:r>
            <a:r>
              <a:rPr lang="en-US" sz="3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sz="3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sz="3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sz="3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sz="3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 sz="3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3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kinh</a:t>
            </a:r>
            <a:r>
              <a:rPr lang="en-US" sz="3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doanh</a:t>
            </a:r>
            <a:r>
              <a:rPr lang="en-US" sz="3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631375" lvl="1" indent="-315687">
              <a:lnSpc>
                <a:spcPts val="4386"/>
              </a:lnSpc>
              <a:buFont typeface="Arial"/>
              <a:buChar char="•"/>
            </a:pPr>
            <a:r>
              <a:rPr lang="en-US" sz="3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3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3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sz="3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3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quan</a:t>
            </a:r>
            <a:r>
              <a:rPr lang="en-US" sz="3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trọng</a:t>
            </a:r>
            <a:r>
              <a:rPr lang="en-US" sz="3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3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Spring Boot </a:t>
            </a:r>
            <a:r>
              <a:rPr lang="en-US" sz="3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  <a:p>
            <a:pPr>
              <a:lnSpc>
                <a:spcPts val="4386"/>
              </a:lnSpc>
            </a:pPr>
            <a:r>
              <a:rPr lang="en-US" sz="3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+ </a:t>
            </a:r>
            <a:r>
              <a:rPr lang="en-US" sz="3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sz="3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tự</a:t>
            </a:r>
            <a:r>
              <a:rPr lang="en-US" sz="3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sz="3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hóa</a:t>
            </a:r>
            <a:r>
              <a:rPr lang="en-US" sz="3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(Auto-configuration): Spring Boot </a:t>
            </a:r>
            <a:r>
              <a:rPr lang="en-US" sz="3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cung</a:t>
            </a:r>
            <a:r>
              <a:rPr lang="en-US" sz="3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cấp</a:t>
            </a:r>
            <a:r>
              <a:rPr lang="en-US" sz="3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3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cấu</a:t>
            </a:r>
            <a:r>
              <a:rPr lang="en-US" sz="3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3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mặc</a:t>
            </a:r>
            <a:r>
              <a:rPr lang="en-US" sz="3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3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định</a:t>
            </a:r>
            <a:r>
              <a:rPr lang="en-US" sz="3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tự</a:t>
            </a:r>
            <a:r>
              <a:rPr lang="en-US" sz="3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sz="3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3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nhiều</a:t>
            </a:r>
            <a:r>
              <a:rPr lang="en-US" sz="3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thư</a:t>
            </a:r>
            <a:r>
              <a:rPr lang="en-US" sz="3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viện</a:t>
            </a:r>
            <a:r>
              <a:rPr lang="en-US" sz="3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3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framework </a:t>
            </a:r>
            <a:r>
              <a:rPr lang="en-US" sz="3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phổ</a:t>
            </a:r>
            <a:r>
              <a:rPr lang="en-US" sz="3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biến</a:t>
            </a:r>
            <a:r>
              <a:rPr lang="en-US" sz="3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3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giúp</a:t>
            </a:r>
            <a:r>
              <a:rPr lang="en-US" sz="3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giảm</a:t>
            </a:r>
            <a:r>
              <a:rPr lang="en-US" sz="3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thiểu</a:t>
            </a:r>
            <a:r>
              <a:rPr lang="en-US" sz="3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sz="3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cấu</a:t>
            </a:r>
            <a:r>
              <a:rPr lang="en-US" sz="3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3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3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thủ</a:t>
            </a:r>
            <a:r>
              <a:rPr lang="en-US" sz="3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3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en-US" sz="34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4386"/>
              </a:lnSpc>
            </a:pPr>
            <a:r>
              <a:rPr lang="en-US" sz="3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</a:t>
            </a:r>
            <a:r>
              <a:rPr lang="en-US" sz="3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n-US" sz="3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Embeded</a:t>
            </a:r>
            <a:r>
              <a:rPr lang="en-US" sz="3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Server: Spring Boot </a:t>
            </a:r>
            <a:r>
              <a:rPr lang="en-US" sz="3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</a:t>
            </a:r>
            <a:r>
              <a:rPr lang="en-US" sz="3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kèm</a:t>
            </a:r>
            <a:r>
              <a:rPr lang="en-US" sz="3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3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3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máy</a:t>
            </a:r>
            <a:r>
              <a:rPr lang="en-US" sz="3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chủ</a:t>
            </a:r>
            <a:r>
              <a:rPr lang="en-US" sz="3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nhúng</a:t>
            </a:r>
            <a:r>
              <a:rPr lang="en-US" sz="3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như</a:t>
            </a:r>
            <a:r>
              <a:rPr lang="en-US" sz="3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Tomcat, Jetty </a:t>
            </a:r>
            <a:r>
              <a:rPr lang="en-US" sz="3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3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hoặc</a:t>
            </a:r>
            <a:r>
              <a:rPr lang="en-US" sz="3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Undertow, </a:t>
            </a:r>
            <a:r>
              <a:rPr lang="en-US" sz="3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giúp</a:t>
            </a:r>
            <a:r>
              <a:rPr lang="en-US" sz="3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sz="3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khai</a:t>
            </a:r>
            <a:r>
              <a:rPr lang="en-US" sz="3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 sz="3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3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mà</a:t>
            </a:r>
            <a:r>
              <a:rPr lang="en-US" sz="3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sz="3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cần</a:t>
            </a:r>
            <a:r>
              <a:rPr lang="en-US" sz="3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cấu</a:t>
            </a:r>
            <a:r>
              <a:rPr lang="en-US" sz="3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3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3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máy</a:t>
            </a:r>
            <a:r>
              <a:rPr lang="en-US" sz="3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chủ</a:t>
            </a:r>
            <a:r>
              <a:rPr lang="en-US" sz="3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bên</a:t>
            </a:r>
            <a:r>
              <a:rPr lang="en-US" sz="3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3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ngoài</a:t>
            </a:r>
            <a:r>
              <a:rPr lang="en-US" sz="3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ts val="4386"/>
              </a:lnSpc>
            </a:pPr>
            <a:r>
              <a:rPr lang="en-US" sz="3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</a:t>
            </a:r>
            <a:r>
              <a:rPr lang="en-US" sz="3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n-US" sz="3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Spring Boot Starter: Spring Boot Starter </a:t>
            </a:r>
            <a:r>
              <a:rPr lang="en-US" sz="3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3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3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module </a:t>
            </a:r>
            <a:r>
              <a:rPr lang="en-US" sz="3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giúp</a:t>
            </a:r>
            <a:r>
              <a:rPr lang="en-US" sz="3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en-US" sz="3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</a:t>
            </a:r>
            <a:r>
              <a:rPr lang="en-US" sz="3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3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 sz="3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3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Spring </a:t>
            </a:r>
            <a:r>
              <a:rPr lang="en-US" sz="3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Boot </a:t>
            </a:r>
            <a:r>
              <a:rPr lang="en-US" sz="3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3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3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sz="3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3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cụ</a:t>
            </a:r>
            <a:r>
              <a:rPr lang="en-US" sz="3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sz="3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en-US" sz="3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lnSpc>
                <a:spcPts val="4386"/>
              </a:lnSpc>
            </a:pPr>
            <a:endParaRPr lang="en-US" sz="3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0" y="37219"/>
            <a:ext cx="2590800" cy="24171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</TotalTime>
  <Words>581</Words>
  <Application>Microsoft Office PowerPoint</Application>
  <PresentationFormat>Custom</PresentationFormat>
  <Paragraphs>83</Paragraphs>
  <Slides>21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6" baseType="lpstr">
      <vt:lpstr>Arimo Bold</vt:lpstr>
      <vt:lpstr>Arial</vt:lpstr>
      <vt:lpstr>Muli Bold</vt:lpstr>
      <vt:lpstr>Muli Semi-Bold</vt:lpstr>
      <vt:lpstr>Oswald</vt:lpstr>
      <vt:lpstr>Oswald Bold</vt:lpstr>
      <vt:lpstr>Arimo</vt:lpstr>
      <vt:lpstr>DejaVu Serif Bold</vt:lpstr>
      <vt:lpstr>Balabeloo</vt:lpstr>
      <vt:lpstr>Muli</vt:lpstr>
      <vt:lpstr>Times New Roman</vt:lpstr>
      <vt:lpstr>Muli Extra-Light</vt:lpstr>
      <vt:lpstr>Noto Serif Display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Xanh lá Cam Họa tiết Công nghệ Công nghệ 5G Bản thuyết trình Công nghệ</dc:title>
  <cp:lastModifiedBy>PC</cp:lastModifiedBy>
  <cp:revision>8</cp:revision>
  <dcterms:created xsi:type="dcterms:W3CDTF">2006-08-16T00:00:00Z</dcterms:created>
  <dcterms:modified xsi:type="dcterms:W3CDTF">2024-05-25T06:07:33Z</dcterms:modified>
  <dc:identifier>DAGF1zQ6hr4</dc:identifier>
</cp:coreProperties>
</file>